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8" r:id="rId3"/>
    <p:sldId id="260" r:id="rId4"/>
    <p:sldId id="269" r:id="rId5"/>
    <p:sldId id="264" r:id="rId6"/>
    <p:sldId id="266" r:id="rId7"/>
    <p:sldId id="267" r:id="rId8"/>
    <p:sldId id="257" r:id="rId9"/>
    <p:sldId id="258" r:id="rId10"/>
    <p:sldId id="270" r:id="rId11"/>
    <p:sldId id="261" r:id="rId12"/>
    <p:sldId id="263" r:id="rId13"/>
    <p:sldId id="271" r:id="rId14"/>
    <p:sldId id="262" r:id="rId15"/>
    <p:sldId id="272" r:id="rId16"/>
    <p:sldId id="265" r:id="rId17"/>
    <p:sldId id="274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4627338-1BC2-4CFD-8CD2-8AA99B1EEEA0}">
          <p14:sldIdLst>
            <p14:sldId id="256"/>
            <p14:sldId id="268"/>
            <p14:sldId id="260"/>
            <p14:sldId id="269"/>
            <p14:sldId id="264"/>
            <p14:sldId id="266"/>
            <p14:sldId id="267"/>
            <p14:sldId id="257"/>
            <p14:sldId id="258"/>
            <p14:sldId id="270"/>
            <p14:sldId id="261"/>
          </p14:sldIdLst>
        </p14:section>
        <p14:section name="Untitled Section" id="{0B322A50-A6B2-478F-8D01-AAD5CDF9D4B2}">
          <p14:sldIdLst>
            <p14:sldId id="263"/>
            <p14:sldId id="271"/>
            <p14:sldId id="262"/>
            <p14:sldId id="272"/>
            <p14:sldId id="265"/>
            <p14:sldId id="274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7796A2-21BE-4AF9-9F44-EB3EA16ECC38}" v="194" dt="2024-02-10T05:21:30.0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0" d="100"/>
          <a:sy n="110" d="100"/>
        </p:scale>
        <p:origin x="7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anie Christopher" userId="81bc7d72201d6dda" providerId="LiveId" clId="{B87796A2-21BE-4AF9-9F44-EB3EA16ECC38}"/>
    <pc:docChg chg="undo custSel addSld delSld modSld sldOrd addSection modSection">
      <pc:chgData name="Stephanie Christopher" userId="81bc7d72201d6dda" providerId="LiveId" clId="{B87796A2-21BE-4AF9-9F44-EB3EA16ECC38}" dt="2024-02-10T05:23:51.867" v="8977" actId="26606"/>
      <pc:docMkLst>
        <pc:docMk/>
      </pc:docMkLst>
      <pc:sldChg chg="addSp delSp modSp new mod setBg addAnim">
        <pc:chgData name="Stephanie Christopher" userId="81bc7d72201d6dda" providerId="LiveId" clId="{B87796A2-21BE-4AF9-9F44-EB3EA16ECC38}" dt="2024-02-10T03:35:22.459" v="7140"/>
        <pc:sldMkLst>
          <pc:docMk/>
          <pc:sldMk cId="2046387343" sldId="256"/>
        </pc:sldMkLst>
        <pc:spChg chg="mod">
          <ac:chgData name="Stephanie Christopher" userId="81bc7d72201d6dda" providerId="LiveId" clId="{B87796A2-21BE-4AF9-9F44-EB3EA16ECC38}" dt="2024-02-10T03:35:22.456" v="7138" actId="26606"/>
          <ac:spMkLst>
            <pc:docMk/>
            <pc:sldMk cId="2046387343" sldId="256"/>
            <ac:spMk id="2" creationId="{410607A6-11AD-F891-F21A-AC3CAB5B8DFD}"/>
          </ac:spMkLst>
        </pc:spChg>
        <pc:spChg chg="mod">
          <ac:chgData name="Stephanie Christopher" userId="81bc7d72201d6dda" providerId="LiveId" clId="{B87796A2-21BE-4AF9-9F44-EB3EA16ECC38}" dt="2024-02-10T03:35:22.456" v="7138" actId="26606"/>
          <ac:spMkLst>
            <pc:docMk/>
            <pc:sldMk cId="2046387343" sldId="256"/>
            <ac:spMk id="3" creationId="{C49F54C2-A11D-4D62-224F-955AF30052E4}"/>
          </ac:spMkLst>
        </pc:spChg>
        <pc:spChg chg="add">
          <ac:chgData name="Stephanie Christopher" userId="81bc7d72201d6dda" providerId="LiveId" clId="{B87796A2-21BE-4AF9-9F44-EB3EA16ECC38}" dt="2024-02-10T03:35:22.456" v="7138" actId="26606"/>
          <ac:spMkLst>
            <pc:docMk/>
            <pc:sldMk cId="2046387343" sldId="256"/>
            <ac:spMk id="12" creationId="{0671A8AE-40A1-4631-A6B8-581AFF065482}"/>
          </ac:spMkLst>
        </pc:spChg>
        <pc:spChg chg="add">
          <ac:chgData name="Stephanie Christopher" userId="81bc7d72201d6dda" providerId="LiveId" clId="{B87796A2-21BE-4AF9-9F44-EB3EA16ECC38}" dt="2024-02-10T03:35:22.456" v="7138" actId="26606"/>
          <ac:spMkLst>
            <pc:docMk/>
            <pc:sldMk cId="2046387343" sldId="256"/>
            <ac:spMk id="14" creationId="{AB58EF07-17C2-48CF-ABB0-EEF1F17CB8F0}"/>
          </ac:spMkLst>
        </pc:spChg>
        <pc:spChg chg="add">
          <ac:chgData name="Stephanie Christopher" userId="81bc7d72201d6dda" providerId="LiveId" clId="{B87796A2-21BE-4AF9-9F44-EB3EA16ECC38}" dt="2024-02-10T03:35:22.456" v="7138" actId="26606"/>
          <ac:spMkLst>
            <pc:docMk/>
            <pc:sldMk cId="2046387343" sldId="256"/>
            <ac:spMk id="16" creationId="{AF2F604E-43BE-4DC3-B983-E071523364F8}"/>
          </ac:spMkLst>
        </pc:spChg>
        <pc:spChg chg="add">
          <ac:chgData name="Stephanie Christopher" userId="81bc7d72201d6dda" providerId="LiveId" clId="{B87796A2-21BE-4AF9-9F44-EB3EA16ECC38}" dt="2024-02-10T03:35:22.456" v="7138" actId="26606"/>
          <ac:spMkLst>
            <pc:docMk/>
            <pc:sldMk cId="2046387343" sldId="256"/>
            <ac:spMk id="18" creationId="{08C9B587-E65E-4B52-B37C-ABEBB6E87928}"/>
          </ac:spMkLst>
        </pc:spChg>
        <pc:picChg chg="add del mod modCrop">
          <ac:chgData name="Stephanie Christopher" userId="81bc7d72201d6dda" providerId="LiveId" clId="{B87796A2-21BE-4AF9-9F44-EB3EA16ECC38}" dt="2024-02-10T03:34:44.305" v="7128" actId="478"/>
          <ac:picMkLst>
            <pc:docMk/>
            <pc:sldMk cId="2046387343" sldId="256"/>
            <ac:picMk id="5" creationId="{22B73AF8-83F1-895A-66B3-8215543E2880}"/>
          </ac:picMkLst>
        </pc:picChg>
        <pc:picChg chg="add mod ord modCrop">
          <ac:chgData name="Stephanie Christopher" userId="81bc7d72201d6dda" providerId="LiveId" clId="{B87796A2-21BE-4AF9-9F44-EB3EA16ECC38}" dt="2024-02-10T03:35:22.456" v="7138" actId="26606"/>
          <ac:picMkLst>
            <pc:docMk/>
            <pc:sldMk cId="2046387343" sldId="256"/>
            <ac:picMk id="7" creationId="{8D75E718-9E17-DD88-582A-2C3B88C4F99C}"/>
          </ac:picMkLst>
        </pc:picChg>
      </pc:sldChg>
      <pc:sldChg chg="addSp delSp modSp new mod">
        <pc:chgData name="Stephanie Christopher" userId="81bc7d72201d6dda" providerId="LiveId" clId="{B87796A2-21BE-4AF9-9F44-EB3EA16ECC38}" dt="2024-02-10T03:17:56.909" v="6715" actId="20577"/>
        <pc:sldMkLst>
          <pc:docMk/>
          <pc:sldMk cId="578967461" sldId="257"/>
        </pc:sldMkLst>
        <pc:spChg chg="del">
          <ac:chgData name="Stephanie Christopher" userId="81bc7d72201d6dda" providerId="LiveId" clId="{B87796A2-21BE-4AF9-9F44-EB3EA16ECC38}" dt="2024-02-09T23:28:29.996" v="54" actId="478"/>
          <ac:spMkLst>
            <pc:docMk/>
            <pc:sldMk cId="578967461" sldId="257"/>
            <ac:spMk id="2" creationId="{14C78D7E-E315-3395-CD7D-67AFE76E77C4}"/>
          </ac:spMkLst>
        </pc:spChg>
        <pc:spChg chg="del">
          <ac:chgData name="Stephanie Christopher" userId="81bc7d72201d6dda" providerId="LiveId" clId="{B87796A2-21BE-4AF9-9F44-EB3EA16ECC38}" dt="2024-02-09T23:28:32.403" v="55" actId="478"/>
          <ac:spMkLst>
            <pc:docMk/>
            <pc:sldMk cId="578967461" sldId="257"/>
            <ac:spMk id="3" creationId="{DD474572-EC4C-7DB0-3DFD-DB9F9DC3175E}"/>
          </ac:spMkLst>
        </pc:spChg>
        <pc:spChg chg="add del mod">
          <ac:chgData name="Stephanie Christopher" userId="81bc7d72201d6dda" providerId="LiveId" clId="{B87796A2-21BE-4AF9-9F44-EB3EA16ECC38}" dt="2024-02-09T23:57:13.142" v="3399" actId="478"/>
          <ac:spMkLst>
            <pc:docMk/>
            <pc:sldMk cId="578967461" sldId="257"/>
            <ac:spMk id="4" creationId="{5B668334-B691-D51B-6423-7EB83CFC167E}"/>
          </ac:spMkLst>
        </pc:spChg>
        <pc:spChg chg="add mod">
          <ac:chgData name="Stephanie Christopher" userId="81bc7d72201d6dda" providerId="LiveId" clId="{B87796A2-21BE-4AF9-9F44-EB3EA16ECC38}" dt="2024-02-10T03:17:56.909" v="6715" actId="20577"/>
          <ac:spMkLst>
            <pc:docMk/>
            <pc:sldMk cId="578967461" sldId="257"/>
            <ac:spMk id="5" creationId="{394DF100-79DE-B360-4D7F-511BE60A81B0}"/>
          </ac:spMkLst>
        </pc:spChg>
        <pc:spChg chg="add mod">
          <ac:chgData name="Stephanie Christopher" userId="81bc7d72201d6dda" providerId="LiveId" clId="{B87796A2-21BE-4AF9-9F44-EB3EA16ECC38}" dt="2024-02-10T01:56:18.018" v="5169" actId="164"/>
          <ac:spMkLst>
            <pc:docMk/>
            <pc:sldMk cId="578967461" sldId="257"/>
            <ac:spMk id="6" creationId="{BFE9A63F-32B3-CFB0-9A7F-6663CDD85184}"/>
          </ac:spMkLst>
        </pc:spChg>
        <pc:spChg chg="add mod ord">
          <ac:chgData name="Stephanie Christopher" userId="81bc7d72201d6dda" providerId="LiveId" clId="{B87796A2-21BE-4AF9-9F44-EB3EA16ECC38}" dt="2024-02-10T01:59:13.541" v="5231" actId="164"/>
          <ac:spMkLst>
            <pc:docMk/>
            <pc:sldMk cId="578967461" sldId="257"/>
            <ac:spMk id="12" creationId="{1F91CC40-3FC9-736E-D297-419089FDD979}"/>
          </ac:spMkLst>
        </pc:spChg>
        <pc:spChg chg="add mod">
          <ac:chgData name="Stephanie Christopher" userId="81bc7d72201d6dda" providerId="LiveId" clId="{B87796A2-21BE-4AF9-9F44-EB3EA16ECC38}" dt="2024-02-10T03:04:46.352" v="6409" actId="164"/>
          <ac:spMkLst>
            <pc:docMk/>
            <pc:sldMk cId="578967461" sldId="257"/>
            <ac:spMk id="13" creationId="{A54FD43A-B6A3-41FC-7F88-0D5DC91BB061}"/>
          </ac:spMkLst>
        </pc:spChg>
        <pc:spChg chg="add mod">
          <ac:chgData name="Stephanie Christopher" userId="81bc7d72201d6dda" providerId="LiveId" clId="{B87796A2-21BE-4AF9-9F44-EB3EA16ECC38}" dt="2024-02-10T01:56:36.388" v="5171" actId="164"/>
          <ac:spMkLst>
            <pc:docMk/>
            <pc:sldMk cId="578967461" sldId="257"/>
            <ac:spMk id="21" creationId="{DA0B9A8E-0DD6-2372-8E80-A792B111D221}"/>
          </ac:spMkLst>
        </pc:spChg>
        <pc:spChg chg="add mod">
          <ac:chgData name="Stephanie Christopher" userId="81bc7d72201d6dda" providerId="LiveId" clId="{B87796A2-21BE-4AF9-9F44-EB3EA16ECC38}" dt="2024-02-10T01:56:18.018" v="5169" actId="164"/>
          <ac:spMkLst>
            <pc:docMk/>
            <pc:sldMk cId="578967461" sldId="257"/>
            <ac:spMk id="29" creationId="{0A7485A4-0DBA-C341-D9B6-040CFC5A7AD5}"/>
          </ac:spMkLst>
        </pc:spChg>
        <pc:spChg chg="add del mod">
          <ac:chgData name="Stephanie Christopher" userId="81bc7d72201d6dda" providerId="LiveId" clId="{B87796A2-21BE-4AF9-9F44-EB3EA16ECC38}" dt="2024-02-10T03:17:33.224" v="6679" actId="478"/>
          <ac:spMkLst>
            <pc:docMk/>
            <pc:sldMk cId="578967461" sldId="257"/>
            <ac:spMk id="30" creationId="{3552D5D8-5A02-1867-F01A-4626A31C36CE}"/>
          </ac:spMkLst>
        </pc:spChg>
        <pc:spChg chg="add mod">
          <ac:chgData name="Stephanie Christopher" userId="81bc7d72201d6dda" providerId="LiveId" clId="{B87796A2-21BE-4AF9-9F44-EB3EA16ECC38}" dt="2024-02-10T01:59:13.541" v="5231" actId="164"/>
          <ac:spMkLst>
            <pc:docMk/>
            <pc:sldMk cId="578967461" sldId="257"/>
            <ac:spMk id="31" creationId="{DAA3AEB0-2A95-E9A4-F095-EA3F33D02FDD}"/>
          </ac:spMkLst>
        </pc:spChg>
        <pc:spChg chg="add mod">
          <ac:chgData name="Stephanie Christopher" userId="81bc7d72201d6dda" providerId="LiveId" clId="{B87796A2-21BE-4AF9-9F44-EB3EA16ECC38}" dt="2024-02-10T01:59:28.693" v="5273" actId="1035"/>
          <ac:spMkLst>
            <pc:docMk/>
            <pc:sldMk cId="578967461" sldId="257"/>
            <ac:spMk id="32" creationId="{841F7064-45EE-695D-557C-BE0A0E7DDC59}"/>
          </ac:spMkLst>
        </pc:spChg>
        <pc:spChg chg="add mod">
          <ac:chgData name="Stephanie Christopher" userId="81bc7d72201d6dda" providerId="LiveId" clId="{B87796A2-21BE-4AF9-9F44-EB3EA16ECC38}" dt="2024-02-10T01:56:08.825" v="5167" actId="164"/>
          <ac:spMkLst>
            <pc:docMk/>
            <pc:sldMk cId="578967461" sldId="257"/>
            <ac:spMk id="35" creationId="{A69F57B9-AC3C-7EA3-C37A-26ED71465C39}"/>
          </ac:spMkLst>
        </pc:spChg>
        <pc:spChg chg="add mod">
          <ac:chgData name="Stephanie Christopher" userId="81bc7d72201d6dda" providerId="LiveId" clId="{B87796A2-21BE-4AF9-9F44-EB3EA16ECC38}" dt="2024-02-10T01:56:08.825" v="5167" actId="164"/>
          <ac:spMkLst>
            <pc:docMk/>
            <pc:sldMk cId="578967461" sldId="257"/>
            <ac:spMk id="38" creationId="{EBD6666C-4339-1081-2A61-15BC6CC638C4}"/>
          </ac:spMkLst>
        </pc:spChg>
        <pc:spChg chg="add mod">
          <ac:chgData name="Stephanie Christopher" userId="81bc7d72201d6dda" providerId="LiveId" clId="{B87796A2-21BE-4AF9-9F44-EB3EA16ECC38}" dt="2024-02-10T02:01:41.326" v="5344" actId="1036"/>
          <ac:spMkLst>
            <pc:docMk/>
            <pc:sldMk cId="578967461" sldId="257"/>
            <ac:spMk id="41" creationId="{DF252193-157C-4641-E9BE-59711AA90CC4}"/>
          </ac:spMkLst>
        </pc:spChg>
        <pc:spChg chg="add mod">
          <ac:chgData name="Stephanie Christopher" userId="81bc7d72201d6dda" providerId="LiveId" clId="{B87796A2-21BE-4AF9-9F44-EB3EA16ECC38}" dt="2024-02-10T02:01:30.029" v="5335" actId="14100"/>
          <ac:spMkLst>
            <pc:docMk/>
            <pc:sldMk cId="578967461" sldId="257"/>
            <ac:spMk id="66" creationId="{E2035261-D57F-8B06-891E-E2834585A06D}"/>
          </ac:spMkLst>
        </pc:spChg>
        <pc:spChg chg="add mod">
          <ac:chgData name="Stephanie Christopher" userId="81bc7d72201d6dda" providerId="LiveId" clId="{B87796A2-21BE-4AF9-9F44-EB3EA16ECC38}" dt="2024-02-10T03:04:46.352" v="6409" actId="164"/>
          <ac:spMkLst>
            <pc:docMk/>
            <pc:sldMk cId="578967461" sldId="257"/>
            <ac:spMk id="73" creationId="{0B0106CD-0D4E-D2AB-5C13-B8CED52263EA}"/>
          </ac:spMkLst>
        </pc:spChg>
        <pc:grpChg chg="add mod">
          <ac:chgData name="Stephanie Christopher" userId="81bc7d72201d6dda" providerId="LiveId" clId="{B87796A2-21BE-4AF9-9F44-EB3EA16ECC38}" dt="2024-02-10T02:00:31.043" v="5320" actId="1076"/>
          <ac:grpSpMkLst>
            <pc:docMk/>
            <pc:sldMk cId="578967461" sldId="257"/>
            <ac:grpSpMk id="59" creationId="{FE47BE1A-C14D-8AB1-0ECD-EE178F3EFEB3}"/>
          </ac:grpSpMkLst>
        </pc:grpChg>
        <pc:grpChg chg="add mod">
          <ac:chgData name="Stephanie Christopher" userId="81bc7d72201d6dda" providerId="LiveId" clId="{B87796A2-21BE-4AF9-9F44-EB3EA16ECC38}" dt="2024-02-10T02:00:27.798" v="5319" actId="1076"/>
          <ac:grpSpMkLst>
            <pc:docMk/>
            <pc:sldMk cId="578967461" sldId="257"/>
            <ac:grpSpMk id="60" creationId="{C6AC9A05-D16F-2AF5-8108-BEDB2FA796E3}"/>
          </ac:grpSpMkLst>
        </pc:grpChg>
        <pc:grpChg chg="add del mod">
          <ac:chgData name="Stephanie Christopher" userId="81bc7d72201d6dda" providerId="LiveId" clId="{B87796A2-21BE-4AF9-9F44-EB3EA16ECC38}" dt="2024-02-10T02:00:49.343" v="5323" actId="21"/>
          <ac:grpSpMkLst>
            <pc:docMk/>
            <pc:sldMk cId="578967461" sldId="257"/>
            <ac:grpSpMk id="61" creationId="{8F2D4DAF-3A98-AF16-C031-E6E31BA377C3}"/>
          </ac:grpSpMkLst>
        </pc:grpChg>
        <pc:grpChg chg="add mod">
          <ac:chgData name="Stephanie Christopher" userId="81bc7d72201d6dda" providerId="LiveId" clId="{B87796A2-21BE-4AF9-9F44-EB3EA16ECC38}" dt="2024-02-10T01:59:21.874" v="5271" actId="1035"/>
          <ac:grpSpMkLst>
            <pc:docMk/>
            <pc:sldMk cId="578967461" sldId="257"/>
            <ac:grpSpMk id="62" creationId="{709B62DD-0D3C-BAD4-0969-42684767C6B4}"/>
          </ac:grpSpMkLst>
        </pc:grpChg>
        <pc:grpChg chg="add mod">
          <ac:chgData name="Stephanie Christopher" userId="81bc7d72201d6dda" providerId="LiveId" clId="{B87796A2-21BE-4AF9-9F44-EB3EA16ECC38}" dt="2024-02-10T03:04:53.506" v="6410" actId="1076"/>
          <ac:grpSpMkLst>
            <pc:docMk/>
            <pc:sldMk cId="578967461" sldId="257"/>
            <ac:grpSpMk id="76" creationId="{6F8BF79B-A7E4-8B99-7AF5-93F45E086334}"/>
          </ac:grpSpMkLst>
        </pc:grpChg>
        <pc:picChg chg="add mod modCrop">
          <ac:chgData name="Stephanie Christopher" userId="81bc7d72201d6dda" providerId="LiveId" clId="{B87796A2-21BE-4AF9-9F44-EB3EA16ECC38}" dt="2024-02-10T01:59:13.541" v="5231" actId="164"/>
          <ac:picMkLst>
            <pc:docMk/>
            <pc:sldMk cId="578967461" sldId="257"/>
            <ac:picMk id="10" creationId="{49037789-144E-39B0-C124-18359814670D}"/>
          </ac:picMkLst>
        </pc:picChg>
        <pc:picChg chg="add del mod">
          <ac:chgData name="Stephanie Christopher" userId="81bc7d72201d6dda" providerId="LiveId" clId="{B87796A2-21BE-4AF9-9F44-EB3EA16ECC38}" dt="2024-02-10T01:38:08.130" v="4666" actId="478"/>
          <ac:picMkLst>
            <pc:docMk/>
            <pc:sldMk cId="578967461" sldId="257"/>
            <ac:picMk id="23" creationId="{19A08DBB-F6A8-F09C-D651-B1522712234B}"/>
          </ac:picMkLst>
        </pc:picChg>
        <pc:picChg chg="add mod modCrop">
          <ac:chgData name="Stephanie Christopher" userId="81bc7d72201d6dda" providerId="LiveId" clId="{B87796A2-21BE-4AF9-9F44-EB3EA16ECC38}" dt="2024-02-10T01:56:18.018" v="5169" actId="164"/>
          <ac:picMkLst>
            <pc:docMk/>
            <pc:sldMk cId="578967461" sldId="257"/>
            <ac:picMk id="25" creationId="{B4A0B855-076B-64B3-B579-8C6C11FDACAC}"/>
          </ac:picMkLst>
        </pc:picChg>
        <pc:picChg chg="add mod ord modCrop">
          <ac:chgData name="Stephanie Christopher" userId="81bc7d72201d6dda" providerId="LiveId" clId="{B87796A2-21BE-4AF9-9F44-EB3EA16ECC38}" dt="2024-02-10T01:56:36.388" v="5171" actId="164"/>
          <ac:picMkLst>
            <pc:docMk/>
            <pc:sldMk cId="578967461" sldId="257"/>
            <ac:picMk id="27" creationId="{CF0744A0-86B0-AB62-C01C-6D93DBC982A0}"/>
          </ac:picMkLst>
        </pc:picChg>
        <pc:picChg chg="add mod modCrop">
          <ac:chgData name="Stephanie Christopher" userId="81bc7d72201d6dda" providerId="LiveId" clId="{B87796A2-21BE-4AF9-9F44-EB3EA16ECC38}" dt="2024-02-10T01:56:08.825" v="5167" actId="164"/>
          <ac:picMkLst>
            <pc:docMk/>
            <pc:sldMk cId="578967461" sldId="257"/>
            <ac:picMk id="37" creationId="{79C6A255-A0DF-50DC-6C25-4BE0CB24F662}"/>
          </ac:picMkLst>
        </pc:picChg>
        <pc:picChg chg="add del mod">
          <ac:chgData name="Stephanie Christopher" userId="81bc7d72201d6dda" providerId="LiveId" clId="{B87796A2-21BE-4AF9-9F44-EB3EA16ECC38}" dt="2024-02-10T01:50:27.955" v="5006" actId="478"/>
          <ac:picMkLst>
            <pc:docMk/>
            <pc:sldMk cId="578967461" sldId="257"/>
            <ac:picMk id="39" creationId="{1C63B755-AA5E-056B-F1F7-0C1FDE51A9AF}"/>
          </ac:picMkLst>
        </pc:picChg>
        <pc:picChg chg="add mod modCrop">
          <ac:chgData name="Stephanie Christopher" userId="81bc7d72201d6dda" providerId="LiveId" clId="{B87796A2-21BE-4AF9-9F44-EB3EA16ECC38}" dt="2024-02-10T02:01:26.800" v="5334" actId="1076"/>
          <ac:picMkLst>
            <pc:docMk/>
            <pc:sldMk cId="578967461" sldId="257"/>
            <ac:picMk id="42" creationId="{65B66E0F-B293-3B90-CEDC-B5739A42CAFA}"/>
          </ac:picMkLst>
        </pc:picChg>
        <pc:picChg chg="add mod modCrop">
          <ac:chgData name="Stephanie Christopher" userId="81bc7d72201d6dda" providerId="LiveId" clId="{B87796A2-21BE-4AF9-9F44-EB3EA16ECC38}" dt="2024-02-10T03:04:46.352" v="6409" actId="164"/>
          <ac:picMkLst>
            <pc:docMk/>
            <pc:sldMk cId="578967461" sldId="257"/>
            <ac:picMk id="72" creationId="{22B8FF4D-D15E-FF6A-D26A-D4E01BB5C73A}"/>
          </ac:picMkLst>
        </pc:picChg>
        <pc:cxnChg chg="add mod">
          <ac:chgData name="Stephanie Christopher" userId="81bc7d72201d6dda" providerId="LiveId" clId="{B87796A2-21BE-4AF9-9F44-EB3EA16ECC38}" dt="2024-02-10T01:56:36.388" v="5171" actId="164"/>
          <ac:cxnSpMkLst>
            <pc:docMk/>
            <pc:sldMk cId="578967461" sldId="257"/>
            <ac:cxnSpMk id="7" creationId="{05F44E8A-B611-9503-693D-48C07885C3B6}"/>
          </ac:cxnSpMkLst>
        </pc:cxnChg>
        <pc:cxnChg chg="add del mod">
          <ac:chgData name="Stephanie Christopher" userId="81bc7d72201d6dda" providerId="LiveId" clId="{B87796A2-21BE-4AF9-9F44-EB3EA16ECC38}" dt="2024-02-10T01:36:37.645" v="4643" actId="478"/>
          <ac:cxnSpMkLst>
            <pc:docMk/>
            <pc:sldMk cId="578967461" sldId="257"/>
            <ac:cxnSpMk id="15" creationId="{A68F203B-FBAA-E406-CC05-53845F20910C}"/>
          </ac:cxnSpMkLst>
        </pc:cxnChg>
        <pc:cxnChg chg="add mod">
          <ac:chgData name="Stephanie Christopher" userId="81bc7d72201d6dda" providerId="LiveId" clId="{B87796A2-21BE-4AF9-9F44-EB3EA16ECC38}" dt="2024-02-10T02:01:45.075" v="5345" actId="14100"/>
          <ac:cxnSpMkLst>
            <pc:docMk/>
            <pc:sldMk cId="578967461" sldId="257"/>
            <ac:cxnSpMk id="43" creationId="{1D52980D-63D7-B3E8-1C04-949F97E5AE5D}"/>
          </ac:cxnSpMkLst>
        </pc:cxnChg>
        <pc:cxnChg chg="add mod">
          <ac:chgData name="Stephanie Christopher" userId="81bc7d72201d6dda" providerId="LiveId" clId="{B87796A2-21BE-4AF9-9F44-EB3EA16ECC38}" dt="2024-02-10T01:56:18.018" v="5169" actId="164"/>
          <ac:cxnSpMkLst>
            <pc:docMk/>
            <pc:sldMk cId="578967461" sldId="257"/>
            <ac:cxnSpMk id="47" creationId="{45F82188-C411-D0E7-8648-97D0D93A58B0}"/>
          </ac:cxnSpMkLst>
        </pc:cxnChg>
        <pc:cxnChg chg="add mod">
          <ac:chgData name="Stephanie Christopher" userId="81bc7d72201d6dda" providerId="LiveId" clId="{B87796A2-21BE-4AF9-9F44-EB3EA16ECC38}" dt="2024-02-10T03:05:52.734" v="6415" actId="1582"/>
          <ac:cxnSpMkLst>
            <pc:docMk/>
            <pc:sldMk cId="578967461" sldId="257"/>
            <ac:cxnSpMk id="51" creationId="{43357569-2B42-2A7E-3D8E-CB275B9924DF}"/>
          </ac:cxnSpMkLst>
        </pc:cxnChg>
        <pc:cxnChg chg="add mod">
          <ac:chgData name="Stephanie Christopher" userId="81bc7d72201d6dda" providerId="LiveId" clId="{B87796A2-21BE-4AF9-9F44-EB3EA16ECC38}" dt="2024-02-10T01:56:08.825" v="5167" actId="164"/>
          <ac:cxnSpMkLst>
            <pc:docMk/>
            <pc:sldMk cId="578967461" sldId="257"/>
            <ac:cxnSpMk id="57" creationId="{7E8404F2-0A79-DC5A-BDF9-CB9CB7355581}"/>
          </ac:cxnSpMkLst>
        </pc:cxnChg>
        <pc:cxnChg chg="add mod">
          <ac:chgData name="Stephanie Christopher" userId="81bc7d72201d6dda" providerId="LiveId" clId="{B87796A2-21BE-4AF9-9F44-EB3EA16ECC38}" dt="2024-02-10T03:05:58.694" v="6416" actId="108"/>
          <ac:cxnSpMkLst>
            <pc:docMk/>
            <pc:sldMk cId="578967461" sldId="257"/>
            <ac:cxnSpMk id="63" creationId="{C523654F-EB7E-B1EE-D4DB-F1AB608C3AED}"/>
          </ac:cxnSpMkLst>
        </pc:cxnChg>
        <pc:cxnChg chg="add mod">
          <ac:chgData name="Stephanie Christopher" userId="81bc7d72201d6dda" providerId="LiveId" clId="{B87796A2-21BE-4AF9-9F44-EB3EA16ECC38}" dt="2024-02-10T03:06:00.069" v="6417" actId="108"/>
          <ac:cxnSpMkLst>
            <pc:docMk/>
            <pc:sldMk cId="578967461" sldId="257"/>
            <ac:cxnSpMk id="65" creationId="{6321B694-464E-5B2C-D9B3-AA9EA9C95B9F}"/>
          </ac:cxnSpMkLst>
        </pc:cxnChg>
        <pc:cxnChg chg="add mod">
          <ac:chgData name="Stephanie Christopher" userId="81bc7d72201d6dda" providerId="LiveId" clId="{B87796A2-21BE-4AF9-9F44-EB3EA16ECC38}" dt="2024-02-10T03:04:46.352" v="6409" actId="164"/>
          <ac:cxnSpMkLst>
            <pc:docMk/>
            <pc:sldMk cId="578967461" sldId="257"/>
            <ac:cxnSpMk id="74" creationId="{472D286D-CF6D-E3CA-C2AC-7166A34F94B5}"/>
          </ac:cxnSpMkLst>
        </pc:cxnChg>
        <pc:cxnChg chg="add mod">
          <ac:chgData name="Stephanie Christopher" userId="81bc7d72201d6dda" providerId="LiveId" clId="{B87796A2-21BE-4AF9-9F44-EB3EA16ECC38}" dt="2024-02-10T03:06:28.949" v="6420" actId="14100"/>
          <ac:cxnSpMkLst>
            <pc:docMk/>
            <pc:sldMk cId="578967461" sldId="257"/>
            <ac:cxnSpMk id="77" creationId="{AE4FEA82-9185-8D1D-9914-20A0C6E48165}"/>
          </ac:cxnSpMkLst>
        </pc:cxnChg>
      </pc:sldChg>
      <pc:sldChg chg="addSp delSp modSp new mod">
        <pc:chgData name="Stephanie Christopher" userId="81bc7d72201d6dda" providerId="LiveId" clId="{B87796A2-21BE-4AF9-9F44-EB3EA16ECC38}" dt="2024-02-10T03:41:44.325" v="7211" actId="1035"/>
        <pc:sldMkLst>
          <pc:docMk/>
          <pc:sldMk cId="4275479312" sldId="258"/>
        </pc:sldMkLst>
        <pc:spChg chg="del">
          <ac:chgData name="Stephanie Christopher" userId="81bc7d72201d6dda" providerId="LiveId" clId="{B87796A2-21BE-4AF9-9F44-EB3EA16ECC38}" dt="2024-02-09T23:32:27.320" v="768" actId="478"/>
          <ac:spMkLst>
            <pc:docMk/>
            <pc:sldMk cId="4275479312" sldId="258"/>
            <ac:spMk id="2" creationId="{280C9AB2-6B9E-86EC-57C4-A3476F6A7C0F}"/>
          </ac:spMkLst>
        </pc:spChg>
        <pc:spChg chg="del">
          <ac:chgData name="Stephanie Christopher" userId="81bc7d72201d6dda" providerId="LiveId" clId="{B87796A2-21BE-4AF9-9F44-EB3EA16ECC38}" dt="2024-02-09T23:32:28.484" v="769" actId="478"/>
          <ac:spMkLst>
            <pc:docMk/>
            <pc:sldMk cId="4275479312" sldId="258"/>
            <ac:spMk id="3" creationId="{17904620-D9D9-0C8A-004C-2FF75B7D9C8F}"/>
          </ac:spMkLst>
        </pc:spChg>
        <pc:spChg chg="add mod">
          <ac:chgData name="Stephanie Christopher" userId="81bc7d72201d6dda" providerId="LiveId" clId="{B87796A2-21BE-4AF9-9F44-EB3EA16ECC38}" dt="2024-02-10T03:18:12.923" v="6725" actId="20577"/>
          <ac:spMkLst>
            <pc:docMk/>
            <pc:sldMk cId="4275479312" sldId="258"/>
            <ac:spMk id="4" creationId="{EF53975C-A1A8-30C4-784A-D229BFF0B2D3}"/>
          </ac:spMkLst>
        </pc:spChg>
        <pc:spChg chg="add del mod">
          <ac:chgData name="Stephanie Christopher" userId="81bc7d72201d6dda" providerId="LiveId" clId="{B87796A2-21BE-4AF9-9F44-EB3EA16ECC38}" dt="2024-02-10T03:29:21.320" v="6877" actId="478"/>
          <ac:spMkLst>
            <pc:docMk/>
            <pc:sldMk cId="4275479312" sldId="258"/>
            <ac:spMk id="5" creationId="{A38A861C-9630-BFAF-F222-B019FE5379C6}"/>
          </ac:spMkLst>
        </pc:spChg>
        <pc:spChg chg="add mod">
          <ac:chgData name="Stephanie Christopher" userId="81bc7d72201d6dda" providerId="LiveId" clId="{B87796A2-21BE-4AF9-9F44-EB3EA16ECC38}" dt="2024-02-10T03:26:15.312" v="6833" actId="164"/>
          <ac:spMkLst>
            <pc:docMk/>
            <pc:sldMk cId="4275479312" sldId="258"/>
            <ac:spMk id="7" creationId="{AA46A3CE-82CD-22CB-F92B-6B9C1C4900C8}"/>
          </ac:spMkLst>
        </pc:spChg>
        <pc:spChg chg="add mod">
          <ac:chgData name="Stephanie Christopher" userId="81bc7d72201d6dda" providerId="LiveId" clId="{B87796A2-21BE-4AF9-9F44-EB3EA16ECC38}" dt="2024-02-10T03:18:53.756" v="6730" actId="1076"/>
          <ac:spMkLst>
            <pc:docMk/>
            <pc:sldMk cId="4275479312" sldId="258"/>
            <ac:spMk id="13" creationId="{C2962225-02D7-71F0-8CA3-7911031C0DEB}"/>
          </ac:spMkLst>
        </pc:spChg>
        <pc:spChg chg="add mod">
          <ac:chgData name="Stephanie Christopher" userId="81bc7d72201d6dda" providerId="LiveId" clId="{B87796A2-21BE-4AF9-9F44-EB3EA16ECC38}" dt="2024-02-10T03:26:02.829" v="6831" actId="164"/>
          <ac:spMkLst>
            <pc:docMk/>
            <pc:sldMk cId="4275479312" sldId="258"/>
            <ac:spMk id="19" creationId="{5CAB4BD7-51B8-745E-20CC-A5003817C24B}"/>
          </ac:spMkLst>
        </pc:spChg>
        <pc:spChg chg="add mod">
          <ac:chgData name="Stephanie Christopher" userId="81bc7d72201d6dda" providerId="LiveId" clId="{B87796A2-21BE-4AF9-9F44-EB3EA16ECC38}" dt="2024-02-10T03:26:02.829" v="6831" actId="164"/>
          <ac:spMkLst>
            <pc:docMk/>
            <pc:sldMk cId="4275479312" sldId="258"/>
            <ac:spMk id="20" creationId="{629E0149-7AB2-C3E5-6E63-B9303D09432C}"/>
          </ac:spMkLst>
        </pc:spChg>
        <pc:spChg chg="add mod">
          <ac:chgData name="Stephanie Christopher" userId="81bc7d72201d6dda" providerId="LiveId" clId="{B87796A2-21BE-4AF9-9F44-EB3EA16ECC38}" dt="2024-02-10T03:26:15.312" v="6833" actId="164"/>
          <ac:spMkLst>
            <pc:docMk/>
            <pc:sldMk cId="4275479312" sldId="258"/>
            <ac:spMk id="21" creationId="{A0196C42-3BCF-082E-2B56-A151F3F63F88}"/>
          </ac:spMkLst>
        </pc:spChg>
        <pc:spChg chg="add mod">
          <ac:chgData name="Stephanie Christopher" userId="81bc7d72201d6dda" providerId="LiveId" clId="{B87796A2-21BE-4AF9-9F44-EB3EA16ECC38}" dt="2024-02-10T03:29:07.679" v="6872" actId="164"/>
          <ac:spMkLst>
            <pc:docMk/>
            <pc:sldMk cId="4275479312" sldId="258"/>
            <ac:spMk id="23" creationId="{C4F39496-5C15-D212-A6A4-0876F583B716}"/>
          </ac:spMkLst>
        </pc:spChg>
        <pc:spChg chg="add mod">
          <ac:chgData name="Stephanie Christopher" userId="81bc7d72201d6dda" providerId="LiveId" clId="{B87796A2-21BE-4AF9-9F44-EB3EA16ECC38}" dt="2024-02-10T03:29:07.679" v="6872" actId="164"/>
          <ac:spMkLst>
            <pc:docMk/>
            <pc:sldMk cId="4275479312" sldId="258"/>
            <ac:spMk id="25" creationId="{F1D6379C-FBE9-733B-5997-419CAD901F22}"/>
          </ac:spMkLst>
        </pc:spChg>
        <pc:grpChg chg="add mod">
          <ac:chgData name="Stephanie Christopher" userId="81bc7d72201d6dda" providerId="LiveId" clId="{B87796A2-21BE-4AF9-9F44-EB3EA16ECC38}" dt="2024-02-10T03:32:49.551" v="7112" actId="1036"/>
          <ac:grpSpMkLst>
            <pc:docMk/>
            <pc:sldMk cId="4275479312" sldId="258"/>
            <ac:grpSpMk id="26" creationId="{B1BC2211-1C27-E14C-375C-9BBA788BE8D1}"/>
          </ac:grpSpMkLst>
        </pc:grpChg>
        <pc:grpChg chg="add mod">
          <ac:chgData name="Stephanie Christopher" userId="81bc7d72201d6dda" providerId="LiveId" clId="{B87796A2-21BE-4AF9-9F44-EB3EA16ECC38}" dt="2024-02-10T03:32:49.551" v="7112" actId="1036"/>
          <ac:grpSpMkLst>
            <pc:docMk/>
            <pc:sldMk cId="4275479312" sldId="258"/>
            <ac:grpSpMk id="27" creationId="{F4E542D6-B36C-2BCA-F9D4-10E562BAC6EB}"/>
          </ac:grpSpMkLst>
        </pc:grpChg>
        <pc:grpChg chg="add mod">
          <ac:chgData name="Stephanie Christopher" userId="81bc7d72201d6dda" providerId="LiveId" clId="{B87796A2-21BE-4AF9-9F44-EB3EA16ECC38}" dt="2024-02-10T03:32:49.551" v="7112" actId="1036"/>
          <ac:grpSpMkLst>
            <pc:docMk/>
            <pc:sldMk cId="4275479312" sldId="258"/>
            <ac:grpSpMk id="29" creationId="{EE11F0C1-EE53-DD7A-E414-016F5D8308FC}"/>
          </ac:grpSpMkLst>
        </pc:grpChg>
        <pc:picChg chg="add del mod modCrop">
          <ac:chgData name="Stephanie Christopher" userId="81bc7d72201d6dda" providerId="LiveId" clId="{B87796A2-21BE-4AF9-9F44-EB3EA16ECC38}" dt="2024-02-10T03:19:14.905" v="6734" actId="478"/>
          <ac:picMkLst>
            <pc:docMk/>
            <pc:sldMk cId="4275479312" sldId="258"/>
            <ac:picMk id="11" creationId="{73411352-203B-EC98-A583-B959096264CE}"/>
          </ac:picMkLst>
        </pc:picChg>
        <pc:picChg chg="add mod modCrop">
          <ac:chgData name="Stephanie Christopher" userId="81bc7d72201d6dda" providerId="LiveId" clId="{B87796A2-21BE-4AF9-9F44-EB3EA16ECC38}" dt="2024-02-10T03:18:18.782" v="6726" actId="1076"/>
          <ac:picMkLst>
            <pc:docMk/>
            <pc:sldMk cId="4275479312" sldId="258"/>
            <ac:picMk id="12" creationId="{A7AA1C85-F854-7F2E-B669-80C3A085DAE2}"/>
          </ac:picMkLst>
        </pc:picChg>
        <pc:picChg chg="add mod modCrop">
          <ac:chgData name="Stephanie Christopher" userId="81bc7d72201d6dda" providerId="LiveId" clId="{B87796A2-21BE-4AF9-9F44-EB3EA16ECC38}" dt="2024-02-10T03:26:15.312" v="6833" actId="164"/>
          <ac:picMkLst>
            <pc:docMk/>
            <pc:sldMk cId="4275479312" sldId="258"/>
            <ac:picMk id="15" creationId="{5F903D6F-6357-CD51-03FB-45A7D84D8416}"/>
          </ac:picMkLst>
        </pc:picChg>
        <pc:picChg chg="add mod modCrop">
          <ac:chgData name="Stephanie Christopher" userId="81bc7d72201d6dda" providerId="LiveId" clId="{B87796A2-21BE-4AF9-9F44-EB3EA16ECC38}" dt="2024-02-10T03:29:07.679" v="6872" actId="164"/>
          <ac:picMkLst>
            <pc:docMk/>
            <pc:sldMk cId="4275479312" sldId="258"/>
            <ac:picMk id="17" creationId="{020B95EC-BCE1-DEBB-F8F2-FDEE52AFC032}"/>
          </ac:picMkLst>
        </pc:picChg>
        <pc:picChg chg="add mod modCrop">
          <ac:chgData name="Stephanie Christopher" userId="81bc7d72201d6dda" providerId="LiveId" clId="{B87796A2-21BE-4AF9-9F44-EB3EA16ECC38}" dt="2024-02-10T03:26:02.829" v="6831" actId="164"/>
          <ac:picMkLst>
            <pc:docMk/>
            <pc:sldMk cId="4275479312" sldId="258"/>
            <ac:picMk id="24" creationId="{0B980A8C-5C9B-CC50-3B16-6B4EDBE5C651}"/>
          </ac:picMkLst>
        </pc:picChg>
        <pc:cxnChg chg="add del mod">
          <ac:chgData name="Stephanie Christopher" userId="81bc7d72201d6dda" providerId="LiveId" clId="{B87796A2-21BE-4AF9-9F44-EB3EA16ECC38}" dt="2024-02-10T03:29:22.359" v="6878" actId="478"/>
          <ac:cxnSpMkLst>
            <pc:docMk/>
            <pc:sldMk cId="4275479312" sldId="258"/>
            <ac:cxnSpMk id="6" creationId="{72777C07-5372-5058-0523-AD4BB5E91DE1}"/>
          </ac:cxnSpMkLst>
        </pc:cxnChg>
        <pc:cxnChg chg="add mod">
          <ac:chgData name="Stephanie Christopher" userId="81bc7d72201d6dda" providerId="LiveId" clId="{B87796A2-21BE-4AF9-9F44-EB3EA16ECC38}" dt="2024-02-10T03:41:44.325" v="7211" actId="1035"/>
          <ac:cxnSpMkLst>
            <pc:docMk/>
            <pc:sldMk cId="4275479312" sldId="258"/>
            <ac:cxnSpMk id="8" creationId="{FC580EA1-B544-2D7B-6465-67D9154CD62E}"/>
          </ac:cxnSpMkLst>
        </pc:cxnChg>
        <pc:cxnChg chg="add mod">
          <ac:chgData name="Stephanie Christopher" userId="81bc7d72201d6dda" providerId="LiveId" clId="{B87796A2-21BE-4AF9-9F44-EB3EA16ECC38}" dt="2024-02-10T03:32:49.551" v="7112" actId="1036"/>
          <ac:cxnSpMkLst>
            <pc:docMk/>
            <pc:sldMk cId="4275479312" sldId="258"/>
            <ac:cxnSpMk id="30" creationId="{BC7FF92E-E670-7DFA-6A57-19171C32CBC4}"/>
          </ac:cxnSpMkLst>
        </pc:cxnChg>
      </pc:sldChg>
      <pc:sldChg chg="addSp delSp modSp new del mod">
        <pc:chgData name="Stephanie Christopher" userId="81bc7d72201d6dda" providerId="LiveId" clId="{B87796A2-21BE-4AF9-9F44-EB3EA16ECC38}" dt="2024-02-10T03:30:17.191" v="6885" actId="2696"/>
        <pc:sldMkLst>
          <pc:docMk/>
          <pc:sldMk cId="3326100119" sldId="259"/>
        </pc:sldMkLst>
        <pc:spChg chg="del">
          <ac:chgData name="Stephanie Christopher" userId="81bc7d72201d6dda" providerId="LiveId" clId="{B87796A2-21BE-4AF9-9F44-EB3EA16ECC38}" dt="2024-02-09T23:35:15.821" v="1183" actId="478"/>
          <ac:spMkLst>
            <pc:docMk/>
            <pc:sldMk cId="3326100119" sldId="259"/>
            <ac:spMk id="2" creationId="{BA7A14CB-9DD8-5466-E464-EBBFC43E2914}"/>
          </ac:spMkLst>
        </pc:spChg>
        <pc:spChg chg="del">
          <ac:chgData name="Stephanie Christopher" userId="81bc7d72201d6dda" providerId="LiveId" clId="{B87796A2-21BE-4AF9-9F44-EB3EA16ECC38}" dt="2024-02-09T23:35:14.210" v="1182" actId="478"/>
          <ac:spMkLst>
            <pc:docMk/>
            <pc:sldMk cId="3326100119" sldId="259"/>
            <ac:spMk id="3" creationId="{B2161474-EF32-379B-0633-1A212F467854}"/>
          </ac:spMkLst>
        </pc:spChg>
        <pc:spChg chg="add del mod">
          <ac:chgData name="Stephanie Christopher" userId="81bc7d72201d6dda" providerId="LiveId" clId="{B87796A2-21BE-4AF9-9F44-EB3EA16ECC38}" dt="2024-02-09T23:35:22.056" v="1186"/>
          <ac:spMkLst>
            <pc:docMk/>
            <pc:sldMk cId="3326100119" sldId="259"/>
            <ac:spMk id="4" creationId="{54DF1B1F-E2E8-2B82-2447-D4B44E44EF50}"/>
          </ac:spMkLst>
        </pc:spChg>
        <pc:spChg chg="add mod">
          <ac:chgData name="Stephanie Christopher" userId="81bc7d72201d6dda" providerId="LiveId" clId="{B87796A2-21BE-4AF9-9F44-EB3EA16ECC38}" dt="2024-02-09T23:36:51.037" v="1436" actId="1076"/>
          <ac:spMkLst>
            <pc:docMk/>
            <pc:sldMk cId="3326100119" sldId="259"/>
            <ac:spMk id="5" creationId="{8A6A840F-85CC-CC91-26C4-01008C57E289}"/>
          </ac:spMkLst>
        </pc:spChg>
        <pc:spChg chg="add mod">
          <ac:chgData name="Stephanie Christopher" userId="81bc7d72201d6dda" providerId="LiveId" clId="{B87796A2-21BE-4AF9-9F44-EB3EA16ECC38}" dt="2024-02-09T23:36:29.399" v="1343" actId="20577"/>
          <ac:spMkLst>
            <pc:docMk/>
            <pc:sldMk cId="3326100119" sldId="259"/>
            <ac:spMk id="6" creationId="{0A087C34-414B-D7CD-40B8-7F16D15DD57C}"/>
          </ac:spMkLst>
        </pc:spChg>
        <pc:spChg chg="add mod">
          <ac:chgData name="Stephanie Christopher" userId="81bc7d72201d6dda" providerId="LiveId" clId="{B87796A2-21BE-4AF9-9F44-EB3EA16ECC38}" dt="2024-02-09T23:35:41.894" v="1193" actId="1076"/>
          <ac:spMkLst>
            <pc:docMk/>
            <pc:sldMk cId="3326100119" sldId="259"/>
            <ac:spMk id="7" creationId="{C0E76959-2CC3-27B0-8D05-8D8CD88CD7F9}"/>
          </ac:spMkLst>
        </pc:spChg>
        <pc:spChg chg="add mod">
          <ac:chgData name="Stephanie Christopher" userId="81bc7d72201d6dda" providerId="LiveId" clId="{B87796A2-21BE-4AF9-9F44-EB3EA16ECC38}" dt="2024-02-10T00:07:52.555" v="3643"/>
          <ac:spMkLst>
            <pc:docMk/>
            <pc:sldMk cId="3326100119" sldId="259"/>
            <ac:spMk id="8" creationId="{C1B3F6E5-269C-C629-E89E-18E2653EE0E9}"/>
          </ac:spMkLst>
        </pc:spChg>
        <pc:cxnChg chg="add mod">
          <ac:chgData name="Stephanie Christopher" userId="81bc7d72201d6dda" providerId="LiveId" clId="{B87796A2-21BE-4AF9-9F44-EB3EA16ECC38}" dt="2024-02-10T00:08:05.329" v="3651"/>
          <ac:cxnSpMkLst>
            <pc:docMk/>
            <pc:sldMk cId="3326100119" sldId="259"/>
            <ac:cxnSpMk id="9" creationId="{F51B19A9-4808-6C88-00EE-683611070499}"/>
          </ac:cxnSpMkLst>
        </pc:cxnChg>
      </pc:sldChg>
      <pc:sldChg chg="addSp delSp modSp new mod ord setBg">
        <pc:chgData name="Stephanie Christopher" userId="81bc7d72201d6dda" providerId="LiveId" clId="{B87796A2-21BE-4AF9-9F44-EB3EA16ECC38}" dt="2024-02-10T03:37:24.975" v="7161" actId="26606"/>
        <pc:sldMkLst>
          <pc:docMk/>
          <pc:sldMk cId="43960298" sldId="260"/>
        </pc:sldMkLst>
        <pc:spChg chg="mod">
          <ac:chgData name="Stephanie Christopher" userId="81bc7d72201d6dda" providerId="LiveId" clId="{B87796A2-21BE-4AF9-9F44-EB3EA16ECC38}" dt="2024-02-10T03:37:24.975" v="7161" actId="26606"/>
          <ac:spMkLst>
            <pc:docMk/>
            <pc:sldMk cId="43960298" sldId="260"/>
            <ac:spMk id="2" creationId="{BE541808-4BEB-1048-C198-FA1D833ABC70}"/>
          </ac:spMkLst>
        </pc:spChg>
        <pc:spChg chg="del">
          <ac:chgData name="Stephanie Christopher" userId="81bc7d72201d6dda" providerId="LiveId" clId="{B87796A2-21BE-4AF9-9F44-EB3EA16ECC38}" dt="2024-02-09T23:53:53.837" v="3278" actId="478"/>
          <ac:spMkLst>
            <pc:docMk/>
            <pc:sldMk cId="43960298" sldId="260"/>
            <ac:spMk id="3" creationId="{EF5F4226-3837-3AD5-14E7-8650D2779F66}"/>
          </ac:spMkLst>
        </pc:spChg>
        <pc:spChg chg="add del mod">
          <ac:chgData name="Stephanie Christopher" userId="81bc7d72201d6dda" providerId="LiveId" clId="{B87796A2-21BE-4AF9-9F44-EB3EA16ECC38}" dt="2024-02-10T03:15:03.267" v="6591"/>
          <ac:spMkLst>
            <pc:docMk/>
            <pc:sldMk cId="43960298" sldId="260"/>
            <ac:spMk id="13" creationId="{F75F8BD8-69F3-B31B-1483-6B4C0034F524}"/>
          </ac:spMkLst>
        </pc:spChg>
        <pc:spChg chg="add mod">
          <ac:chgData name="Stephanie Christopher" userId="81bc7d72201d6dda" providerId="LiveId" clId="{B87796A2-21BE-4AF9-9F44-EB3EA16ECC38}" dt="2024-02-10T03:15:25.173" v="6596" actId="164"/>
          <ac:spMkLst>
            <pc:docMk/>
            <pc:sldMk cId="43960298" sldId="260"/>
            <ac:spMk id="14" creationId="{12939909-819A-A79A-7DB1-0CEECD1B42DA}"/>
          </ac:spMkLst>
        </pc:spChg>
        <pc:spChg chg="add mod">
          <ac:chgData name="Stephanie Christopher" userId="81bc7d72201d6dda" providerId="LiveId" clId="{B87796A2-21BE-4AF9-9F44-EB3EA16ECC38}" dt="2024-02-10T03:37:24.429" v="7160" actId="207"/>
          <ac:spMkLst>
            <pc:docMk/>
            <pc:sldMk cId="43960298" sldId="260"/>
            <ac:spMk id="15" creationId="{0E5F94D8-F98C-08C5-242E-58767C64B1CB}"/>
          </ac:spMkLst>
        </pc:spChg>
        <pc:spChg chg="add del">
          <ac:chgData name="Stephanie Christopher" userId="81bc7d72201d6dda" providerId="LiveId" clId="{B87796A2-21BE-4AF9-9F44-EB3EA16ECC38}" dt="2024-02-10T03:37:24.975" v="7161" actId="26606"/>
          <ac:spMkLst>
            <pc:docMk/>
            <pc:sldMk cId="43960298" sldId="260"/>
            <ac:spMk id="21" creationId="{A7AE9375-4664-4DB2-922D-2782A6E439AC}"/>
          </ac:spMkLst>
        </pc:spChg>
        <pc:grpChg chg="add mod">
          <ac:chgData name="Stephanie Christopher" userId="81bc7d72201d6dda" providerId="LiveId" clId="{B87796A2-21BE-4AF9-9F44-EB3EA16ECC38}" dt="2024-02-10T03:37:24.975" v="7161" actId="26606"/>
          <ac:grpSpMkLst>
            <pc:docMk/>
            <pc:sldMk cId="43960298" sldId="260"/>
            <ac:grpSpMk id="16" creationId="{CA8C3676-08B2-972B-41B2-EC7153152C5D}"/>
          </ac:grpSpMkLst>
        </pc:grpChg>
        <pc:picChg chg="add del mod modCrop">
          <ac:chgData name="Stephanie Christopher" userId="81bc7d72201d6dda" providerId="LiveId" clId="{B87796A2-21BE-4AF9-9F44-EB3EA16ECC38}" dt="2024-02-09T23:55:16.395" v="3289" actId="21"/>
          <ac:picMkLst>
            <pc:docMk/>
            <pc:sldMk cId="43960298" sldId="260"/>
            <ac:picMk id="5" creationId="{EB853A9E-391C-A345-DE2D-A48280218721}"/>
          </ac:picMkLst>
        </pc:picChg>
        <pc:picChg chg="add del mod modCrop">
          <ac:chgData name="Stephanie Christopher" userId="81bc7d72201d6dda" providerId="LiveId" clId="{B87796A2-21BE-4AF9-9F44-EB3EA16ECC38}" dt="2024-02-10T01:31:48.323" v="4542" actId="478"/>
          <ac:picMkLst>
            <pc:docMk/>
            <pc:sldMk cId="43960298" sldId="260"/>
            <ac:picMk id="7" creationId="{9B44B752-C9B4-9E51-520E-7EA32112CA7D}"/>
          </ac:picMkLst>
        </pc:picChg>
        <pc:picChg chg="add mod modCrop">
          <ac:chgData name="Stephanie Christopher" userId="81bc7d72201d6dda" providerId="LiveId" clId="{B87796A2-21BE-4AF9-9F44-EB3EA16ECC38}" dt="2024-02-10T03:15:25.173" v="6596" actId="164"/>
          <ac:picMkLst>
            <pc:docMk/>
            <pc:sldMk cId="43960298" sldId="260"/>
            <ac:picMk id="9" creationId="{77159534-2D6A-AAB1-93E7-554BDB17917C}"/>
          </ac:picMkLst>
        </pc:picChg>
        <pc:cxnChg chg="add del mod">
          <ac:chgData name="Stephanie Christopher" userId="81bc7d72201d6dda" providerId="LiveId" clId="{B87796A2-21BE-4AF9-9F44-EB3EA16ECC38}" dt="2024-02-10T03:13:16.824" v="6540" actId="478"/>
          <ac:cxnSpMkLst>
            <pc:docMk/>
            <pc:sldMk cId="43960298" sldId="260"/>
            <ac:cxnSpMk id="10" creationId="{54F9DF93-0948-5555-4FE2-7FD6B73DB965}"/>
          </ac:cxnSpMkLst>
        </pc:cxnChg>
        <pc:cxnChg chg="add del">
          <ac:chgData name="Stephanie Christopher" userId="81bc7d72201d6dda" providerId="LiveId" clId="{B87796A2-21BE-4AF9-9F44-EB3EA16ECC38}" dt="2024-02-10T03:37:24.975" v="7161" actId="26606"/>
          <ac:cxnSpMkLst>
            <pc:docMk/>
            <pc:sldMk cId="43960298" sldId="260"/>
            <ac:cxnSpMk id="23" creationId="{EE504C98-6397-41C1-A8D8-2D9C4ED307E0}"/>
          </ac:cxnSpMkLst>
        </pc:cxnChg>
        <pc:cxnChg chg="add del">
          <ac:chgData name="Stephanie Christopher" userId="81bc7d72201d6dda" providerId="LiveId" clId="{B87796A2-21BE-4AF9-9F44-EB3EA16ECC38}" dt="2024-02-10T03:37:24.975" v="7161" actId="26606"/>
          <ac:cxnSpMkLst>
            <pc:docMk/>
            <pc:sldMk cId="43960298" sldId="260"/>
            <ac:cxnSpMk id="25" creationId="{17C2F6CE-0CF2-4DDD-85F5-96799A328F15}"/>
          </ac:cxnSpMkLst>
        </pc:cxnChg>
      </pc:sldChg>
      <pc:sldChg chg="addSp delSp modSp new mod">
        <pc:chgData name="Stephanie Christopher" userId="81bc7d72201d6dda" providerId="LiveId" clId="{B87796A2-21BE-4AF9-9F44-EB3EA16ECC38}" dt="2024-02-10T04:19:20.466" v="7329" actId="478"/>
        <pc:sldMkLst>
          <pc:docMk/>
          <pc:sldMk cId="914122557" sldId="261"/>
        </pc:sldMkLst>
        <pc:spChg chg="del">
          <ac:chgData name="Stephanie Christopher" userId="81bc7d72201d6dda" providerId="LiveId" clId="{B87796A2-21BE-4AF9-9F44-EB3EA16ECC38}" dt="2024-02-09T23:35:44.492" v="1194" actId="478"/>
          <ac:spMkLst>
            <pc:docMk/>
            <pc:sldMk cId="914122557" sldId="261"/>
            <ac:spMk id="2" creationId="{572867C8-C842-5B8E-CD65-7C4DD42D6A21}"/>
          </ac:spMkLst>
        </pc:spChg>
        <pc:spChg chg="del">
          <ac:chgData name="Stephanie Christopher" userId="81bc7d72201d6dda" providerId="LiveId" clId="{B87796A2-21BE-4AF9-9F44-EB3EA16ECC38}" dt="2024-02-09T23:35:45.891" v="1195" actId="478"/>
          <ac:spMkLst>
            <pc:docMk/>
            <pc:sldMk cId="914122557" sldId="261"/>
            <ac:spMk id="3" creationId="{D93E0B64-FFCD-475B-8F2D-5FE81105339D}"/>
          </ac:spMkLst>
        </pc:spChg>
        <pc:spChg chg="add del mod">
          <ac:chgData name="Stephanie Christopher" userId="81bc7d72201d6dda" providerId="LiveId" clId="{B87796A2-21BE-4AF9-9F44-EB3EA16ECC38}" dt="2024-02-10T03:43:27.486" v="7250" actId="21"/>
          <ac:spMkLst>
            <pc:docMk/>
            <pc:sldMk cId="914122557" sldId="261"/>
            <ac:spMk id="4" creationId="{3AD5ECB2-6095-42AE-96A3-73F5EE307212}"/>
          </ac:spMkLst>
        </pc:spChg>
        <pc:spChg chg="add mod">
          <ac:chgData name="Stephanie Christopher" userId="81bc7d72201d6dda" providerId="LiveId" clId="{B87796A2-21BE-4AF9-9F44-EB3EA16ECC38}" dt="2024-02-10T03:45:53.912" v="7328" actId="20577"/>
          <ac:spMkLst>
            <pc:docMk/>
            <pc:sldMk cId="914122557" sldId="261"/>
            <ac:spMk id="6" creationId="{069025DA-167C-7ABC-054E-1B85EDEF0799}"/>
          </ac:spMkLst>
        </pc:spChg>
        <pc:spChg chg="add del mod">
          <ac:chgData name="Stephanie Christopher" userId="81bc7d72201d6dda" providerId="LiveId" clId="{B87796A2-21BE-4AF9-9F44-EB3EA16ECC38}" dt="2024-02-10T04:19:20.466" v="7329" actId="478"/>
          <ac:spMkLst>
            <pc:docMk/>
            <pc:sldMk cId="914122557" sldId="261"/>
            <ac:spMk id="8" creationId="{F0A3A130-582F-51BD-26E5-7CEA8CC84ACA}"/>
          </ac:spMkLst>
        </pc:spChg>
        <pc:spChg chg="add mod">
          <ac:chgData name="Stephanie Christopher" userId="81bc7d72201d6dda" providerId="LiveId" clId="{B87796A2-21BE-4AF9-9F44-EB3EA16ECC38}" dt="2024-02-10T03:44:21.906" v="7269" actId="14100"/>
          <ac:spMkLst>
            <pc:docMk/>
            <pc:sldMk cId="914122557" sldId="261"/>
            <ac:spMk id="15" creationId="{B36BAD82-E14A-B136-7CE5-6083F091B066}"/>
          </ac:spMkLst>
        </pc:spChg>
        <pc:picChg chg="add mod modCrop">
          <ac:chgData name="Stephanie Christopher" userId="81bc7d72201d6dda" providerId="LiveId" clId="{B87796A2-21BE-4AF9-9F44-EB3EA16ECC38}" dt="2024-02-10T03:44:29.947" v="7271" actId="1076"/>
          <ac:picMkLst>
            <pc:docMk/>
            <pc:sldMk cId="914122557" sldId="261"/>
            <ac:picMk id="11" creationId="{7A9CE3AA-3BE0-7DAF-9411-E9B37CAFD8B1}"/>
          </ac:picMkLst>
        </pc:picChg>
        <pc:picChg chg="add mod ord modCrop">
          <ac:chgData name="Stephanie Christopher" userId="81bc7d72201d6dda" providerId="LiveId" clId="{B87796A2-21BE-4AF9-9F44-EB3EA16ECC38}" dt="2024-02-10T03:44:32.514" v="7272" actId="1076"/>
          <ac:picMkLst>
            <pc:docMk/>
            <pc:sldMk cId="914122557" sldId="261"/>
            <ac:picMk id="13" creationId="{158AF52B-C0AF-B245-3D27-AEC69EA90D54}"/>
          </ac:picMkLst>
        </pc:picChg>
        <pc:cxnChg chg="add mod">
          <ac:chgData name="Stephanie Christopher" userId="81bc7d72201d6dda" providerId="LiveId" clId="{B87796A2-21BE-4AF9-9F44-EB3EA16ECC38}" dt="2024-02-10T03:45:04.566" v="7277" actId="14100"/>
          <ac:cxnSpMkLst>
            <pc:docMk/>
            <pc:sldMk cId="914122557" sldId="261"/>
            <ac:cxnSpMk id="9" creationId="{3FB87535-B37A-AC18-4EF3-7822F2EBC897}"/>
          </ac:cxnSpMkLst>
        </pc:cxnChg>
        <pc:cxnChg chg="add mod">
          <ac:chgData name="Stephanie Christopher" userId="81bc7d72201d6dda" providerId="LiveId" clId="{B87796A2-21BE-4AF9-9F44-EB3EA16ECC38}" dt="2024-02-10T03:45:20.645" v="7282" actId="1076"/>
          <ac:cxnSpMkLst>
            <pc:docMk/>
            <pc:sldMk cId="914122557" sldId="261"/>
            <ac:cxnSpMk id="18" creationId="{DF6184DE-12DC-F2B2-EFEB-8EAC1C96F115}"/>
          </ac:cxnSpMkLst>
        </pc:cxnChg>
        <pc:cxnChg chg="add mod">
          <ac:chgData name="Stephanie Christopher" userId="81bc7d72201d6dda" providerId="LiveId" clId="{B87796A2-21BE-4AF9-9F44-EB3EA16ECC38}" dt="2024-02-10T03:45:38.622" v="7285" actId="14100"/>
          <ac:cxnSpMkLst>
            <pc:docMk/>
            <pc:sldMk cId="914122557" sldId="261"/>
            <ac:cxnSpMk id="20" creationId="{1E481E9E-C62D-248C-FB1A-A94907D22731}"/>
          </ac:cxnSpMkLst>
        </pc:cxnChg>
      </pc:sldChg>
      <pc:sldChg chg="addSp delSp modSp new mod">
        <pc:chgData name="Stephanie Christopher" userId="81bc7d72201d6dda" providerId="LiveId" clId="{B87796A2-21BE-4AF9-9F44-EB3EA16ECC38}" dt="2024-02-10T05:19:57.063" v="8919" actId="14100"/>
        <pc:sldMkLst>
          <pc:docMk/>
          <pc:sldMk cId="3801190294" sldId="262"/>
        </pc:sldMkLst>
        <pc:spChg chg="del">
          <ac:chgData name="Stephanie Christopher" userId="81bc7d72201d6dda" providerId="LiveId" clId="{B87796A2-21BE-4AF9-9F44-EB3EA16ECC38}" dt="2024-02-09T23:35:49.202" v="1197" actId="478"/>
          <ac:spMkLst>
            <pc:docMk/>
            <pc:sldMk cId="3801190294" sldId="262"/>
            <ac:spMk id="2" creationId="{E3796059-2A30-09E1-2208-6DF06F45589F}"/>
          </ac:spMkLst>
        </pc:spChg>
        <pc:spChg chg="del">
          <ac:chgData name="Stephanie Christopher" userId="81bc7d72201d6dda" providerId="LiveId" clId="{B87796A2-21BE-4AF9-9F44-EB3EA16ECC38}" dt="2024-02-09T23:35:50.106" v="1198" actId="478"/>
          <ac:spMkLst>
            <pc:docMk/>
            <pc:sldMk cId="3801190294" sldId="262"/>
            <ac:spMk id="3" creationId="{EC37E593-EDA1-C91A-220F-40688BFF2B7C}"/>
          </ac:spMkLst>
        </pc:spChg>
        <pc:spChg chg="add del mod">
          <ac:chgData name="Stephanie Christopher" userId="81bc7d72201d6dda" providerId="LiveId" clId="{B87796A2-21BE-4AF9-9F44-EB3EA16ECC38}" dt="2024-02-10T05:05:05.334" v="8466" actId="21"/>
          <ac:spMkLst>
            <pc:docMk/>
            <pc:sldMk cId="3801190294" sldId="262"/>
            <ac:spMk id="4" creationId="{C80E507F-52F2-B36F-1ECE-E3C848407AF0}"/>
          </ac:spMkLst>
        </pc:spChg>
        <pc:spChg chg="add mod">
          <ac:chgData name="Stephanie Christopher" userId="81bc7d72201d6dda" providerId="LiveId" clId="{B87796A2-21BE-4AF9-9F44-EB3EA16ECC38}" dt="2024-02-10T05:17:13.907" v="8779" actId="1076"/>
          <ac:spMkLst>
            <pc:docMk/>
            <pc:sldMk cId="3801190294" sldId="262"/>
            <ac:spMk id="7" creationId="{6812A014-C10D-8AED-9756-A5D02E378801}"/>
          </ac:spMkLst>
        </pc:spChg>
        <pc:spChg chg="add del mod">
          <ac:chgData name="Stephanie Christopher" userId="81bc7d72201d6dda" providerId="LiveId" clId="{B87796A2-21BE-4AF9-9F44-EB3EA16ECC38}" dt="2024-02-10T05:14:51.222" v="8705" actId="478"/>
          <ac:spMkLst>
            <pc:docMk/>
            <pc:sldMk cId="3801190294" sldId="262"/>
            <ac:spMk id="8" creationId="{30D73757-804A-9D26-DCFF-FE6FAD328E6A}"/>
          </ac:spMkLst>
        </pc:spChg>
        <pc:spChg chg="add del mod">
          <ac:chgData name="Stephanie Christopher" userId="81bc7d72201d6dda" providerId="LiveId" clId="{B87796A2-21BE-4AF9-9F44-EB3EA16ECC38}" dt="2024-02-10T05:18:12.127" v="8809" actId="478"/>
          <ac:spMkLst>
            <pc:docMk/>
            <pc:sldMk cId="3801190294" sldId="262"/>
            <ac:spMk id="10" creationId="{7837FCB8-91A5-3BD2-EA27-79DF8064E4CD}"/>
          </ac:spMkLst>
        </pc:spChg>
        <pc:spChg chg="add mod">
          <ac:chgData name="Stephanie Christopher" userId="81bc7d72201d6dda" providerId="LiveId" clId="{B87796A2-21BE-4AF9-9F44-EB3EA16ECC38}" dt="2024-02-10T05:10:48.558" v="8528" actId="164"/>
          <ac:spMkLst>
            <pc:docMk/>
            <pc:sldMk cId="3801190294" sldId="262"/>
            <ac:spMk id="15" creationId="{43D2F42E-5391-CD3B-6BA1-77FBAA9F09E5}"/>
          </ac:spMkLst>
        </pc:spChg>
        <pc:spChg chg="add mod">
          <ac:chgData name="Stephanie Christopher" userId="81bc7d72201d6dda" providerId="LiveId" clId="{B87796A2-21BE-4AF9-9F44-EB3EA16ECC38}" dt="2024-02-10T05:11:05.354" v="8552" actId="164"/>
          <ac:spMkLst>
            <pc:docMk/>
            <pc:sldMk cId="3801190294" sldId="262"/>
            <ac:spMk id="21" creationId="{8D8DFEC6-EFE6-309C-D95F-E5362334F467}"/>
          </ac:spMkLst>
        </pc:spChg>
        <pc:spChg chg="add mod">
          <ac:chgData name="Stephanie Christopher" userId="81bc7d72201d6dda" providerId="LiveId" clId="{B87796A2-21BE-4AF9-9F44-EB3EA16ECC38}" dt="2024-02-10T05:14:43.901" v="8704" actId="113"/>
          <ac:spMkLst>
            <pc:docMk/>
            <pc:sldMk cId="3801190294" sldId="262"/>
            <ac:spMk id="24" creationId="{323FF248-73D8-69A4-1249-E75451DF8547}"/>
          </ac:spMkLst>
        </pc:spChg>
        <pc:spChg chg="add mod">
          <ac:chgData name="Stephanie Christopher" userId="81bc7d72201d6dda" providerId="LiveId" clId="{B87796A2-21BE-4AF9-9F44-EB3EA16ECC38}" dt="2024-02-10T05:17:48.501" v="8800" actId="1038"/>
          <ac:spMkLst>
            <pc:docMk/>
            <pc:sldMk cId="3801190294" sldId="262"/>
            <ac:spMk id="32" creationId="{309E87F6-5798-F6E1-BE8E-EFC5D6DD2D57}"/>
          </ac:spMkLst>
        </pc:spChg>
        <pc:spChg chg="add mod">
          <ac:chgData name="Stephanie Christopher" userId="81bc7d72201d6dda" providerId="LiveId" clId="{B87796A2-21BE-4AF9-9F44-EB3EA16ECC38}" dt="2024-02-10T05:10:48.558" v="8528" actId="164"/>
          <ac:spMkLst>
            <pc:docMk/>
            <pc:sldMk cId="3801190294" sldId="262"/>
            <ac:spMk id="35" creationId="{2DA6D331-620D-2467-836C-89E6E6B7C2A0}"/>
          </ac:spMkLst>
        </pc:spChg>
        <pc:spChg chg="add mod">
          <ac:chgData name="Stephanie Christopher" userId="81bc7d72201d6dda" providerId="LiveId" clId="{B87796A2-21BE-4AF9-9F44-EB3EA16ECC38}" dt="2024-02-10T05:17:30.645" v="8784" actId="14100"/>
          <ac:spMkLst>
            <pc:docMk/>
            <pc:sldMk cId="3801190294" sldId="262"/>
            <ac:spMk id="36" creationId="{DBA93746-6138-BBBC-D0D3-2D5AAE12E856}"/>
          </ac:spMkLst>
        </pc:spChg>
        <pc:spChg chg="add mod">
          <ac:chgData name="Stephanie Christopher" userId="81bc7d72201d6dda" providerId="LiveId" clId="{B87796A2-21BE-4AF9-9F44-EB3EA16ECC38}" dt="2024-02-10T05:17:56.154" v="8803" actId="14100"/>
          <ac:spMkLst>
            <pc:docMk/>
            <pc:sldMk cId="3801190294" sldId="262"/>
            <ac:spMk id="37" creationId="{F057A0A5-93BD-2FA6-6375-CA25D839FDEC}"/>
          </ac:spMkLst>
        </pc:spChg>
        <pc:spChg chg="add mod">
          <ac:chgData name="Stephanie Christopher" userId="81bc7d72201d6dda" providerId="LiveId" clId="{B87796A2-21BE-4AF9-9F44-EB3EA16ECC38}" dt="2024-02-10T05:18:08.546" v="8807" actId="14100"/>
          <ac:spMkLst>
            <pc:docMk/>
            <pc:sldMk cId="3801190294" sldId="262"/>
            <ac:spMk id="38" creationId="{282E029F-2650-2730-B872-479D2F9B7822}"/>
          </ac:spMkLst>
        </pc:spChg>
        <pc:spChg chg="add mod">
          <ac:chgData name="Stephanie Christopher" userId="81bc7d72201d6dda" providerId="LiveId" clId="{B87796A2-21BE-4AF9-9F44-EB3EA16ECC38}" dt="2024-02-10T05:19:57.063" v="8919" actId="14100"/>
          <ac:spMkLst>
            <pc:docMk/>
            <pc:sldMk cId="3801190294" sldId="262"/>
            <ac:spMk id="39" creationId="{2E219458-41E5-7D3F-2638-BB0EA47E1F44}"/>
          </ac:spMkLst>
        </pc:spChg>
        <pc:spChg chg="add del mod">
          <ac:chgData name="Stephanie Christopher" userId="81bc7d72201d6dda" providerId="LiveId" clId="{B87796A2-21BE-4AF9-9F44-EB3EA16ECC38}" dt="2024-02-10T05:19:15.351" v="8827"/>
          <ac:spMkLst>
            <pc:docMk/>
            <pc:sldMk cId="3801190294" sldId="262"/>
            <ac:spMk id="40" creationId="{9CF74737-2E88-4F9A-AF08-3932B9F70410}"/>
          </ac:spMkLst>
        </pc:spChg>
        <pc:spChg chg="add del mod">
          <ac:chgData name="Stephanie Christopher" userId="81bc7d72201d6dda" providerId="LiveId" clId="{B87796A2-21BE-4AF9-9F44-EB3EA16ECC38}" dt="2024-02-10T05:19:15.351" v="8829"/>
          <ac:spMkLst>
            <pc:docMk/>
            <pc:sldMk cId="3801190294" sldId="262"/>
            <ac:spMk id="41" creationId="{7A5F58DB-CDC6-09B1-E8B9-96815B4EBE68}"/>
          </ac:spMkLst>
        </pc:spChg>
        <pc:spChg chg="add del mod">
          <ac:chgData name="Stephanie Christopher" userId="81bc7d72201d6dda" providerId="LiveId" clId="{B87796A2-21BE-4AF9-9F44-EB3EA16ECC38}" dt="2024-02-10T05:19:15.352" v="8831"/>
          <ac:spMkLst>
            <pc:docMk/>
            <pc:sldMk cId="3801190294" sldId="262"/>
            <ac:spMk id="42" creationId="{487CEF66-30EB-EAEE-B8B4-642CA62DC2B3}"/>
          </ac:spMkLst>
        </pc:spChg>
        <pc:spChg chg="add del mod">
          <ac:chgData name="Stephanie Christopher" userId="81bc7d72201d6dda" providerId="LiveId" clId="{B87796A2-21BE-4AF9-9F44-EB3EA16ECC38}" dt="2024-02-10T05:19:15.352" v="8833"/>
          <ac:spMkLst>
            <pc:docMk/>
            <pc:sldMk cId="3801190294" sldId="262"/>
            <ac:spMk id="43" creationId="{41ED1296-DA0B-0F14-E281-C8D24B8AA722}"/>
          </ac:spMkLst>
        </pc:spChg>
        <pc:spChg chg="add mod">
          <ac:chgData name="Stephanie Christopher" userId="81bc7d72201d6dda" providerId="LiveId" clId="{B87796A2-21BE-4AF9-9F44-EB3EA16ECC38}" dt="2024-02-10T05:19:52.267" v="8916" actId="20577"/>
          <ac:spMkLst>
            <pc:docMk/>
            <pc:sldMk cId="3801190294" sldId="262"/>
            <ac:spMk id="44" creationId="{E9140E3D-68E5-343F-8DC9-86FB9BD65FC8}"/>
          </ac:spMkLst>
        </pc:spChg>
        <pc:grpChg chg="add mod">
          <ac:chgData name="Stephanie Christopher" userId="81bc7d72201d6dda" providerId="LiveId" clId="{B87796A2-21BE-4AF9-9F44-EB3EA16ECC38}" dt="2024-02-10T05:11:05.354" v="8552" actId="164"/>
          <ac:grpSpMkLst>
            <pc:docMk/>
            <pc:sldMk cId="3801190294" sldId="262"/>
            <ac:grpSpMk id="22" creationId="{B4416BED-728A-F788-15D4-090642DA9086}"/>
          </ac:grpSpMkLst>
        </pc:grpChg>
        <pc:grpChg chg="add mod">
          <ac:chgData name="Stephanie Christopher" userId="81bc7d72201d6dda" providerId="LiveId" clId="{B87796A2-21BE-4AF9-9F44-EB3EA16ECC38}" dt="2024-02-10T05:11:07.969" v="8571" actId="1036"/>
          <ac:grpSpMkLst>
            <pc:docMk/>
            <pc:sldMk cId="3801190294" sldId="262"/>
            <ac:grpSpMk id="23" creationId="{F8A638FF-82DC-F08F-A14C-4AE28F63C009}"/>
          </ac:grpSpMkLst>
        </pc:grpChg>
        <pc:grpChg chg="add mod">
          <ac:chgData name="Stephanie Christopher" userId="81bc7d72201d6dda" providerId="LiveId" clId="{B87796A2-21BE-4AF9-9F44-EB3EA16ECC38}" dt="2024-02-10T05:13:11.382" v="8654" actId="1076"/>
          <ac:grpSpMkLst>
            <pc:docMk/>
            <pc:sldMk cId="3801190294" sldId="262"/>
            <ac:grpSpMk id="27" creationId="{2AC960D0-A9CA-A9DD-B174-63B85DF70D88}"/>
          </ac:grpSpMkLst>
        </pc:grpChg>
        <pc:picChg chg="add mod modCrop">
          <ac:chgData name="Stephanie Christopher" userId="81bc7d72201d6dda" providerId="LiveId" clId="{B87796A2-21BE-4AF9-9F44-EB3EA16ECC38}" dt="2024-02-10T05:10:48.558" v="8528" actId="164"/>
          <ac:picMkLst>
            <pc:docMk/>
            <pc:sldMk cId="3801190294" sldId="262"/>
            <ac:picMk id="13" creationId="{06783584-85AA-194B-6CA2-C6ADC9889A9E}"/>
          </ac:picMkLst>
        </pc:picChg>
        <pc:picChg chg="add del mod modCrop">
          <ac:chgData name="Stephanie Christopher" userId="81bc7d72201d6dda" providerId="LiveId" clId="{B87796A2-21BE-4AF9-9F44-EB3EA16ECC38}" dt="2024-02-10T05:06:42.711" v="8489" actId="478"/>
          <ac:picMkLst>
            <pc:docMk/>
            <pc:sldMk cId="3801190294" sldId="262"/>
            <ac:picMk id="17" creationId="{35408FD8-1F79-33F3-60DA-42D0028FA3FB}"/>
          </ac:picMkLst>
        </pc:picChg>
        <pc:picChg chg="add mod modCrop">
          <ac:chgData name="Stephanie Christopher" userId="81bc7d72201d6dda" providerId="LiveId" clId="{B87796A2-21BE-4AF9-9F44-EB3EA16ECC38}" dt="2024-02-10T05:10:48.558" v="8528" actId="164"/>
          <ac:picMkLst>
            <pc:docMk/>
            <pc:sldMk cId="3801190294" sldId="262"/>
            <ac:picMk id="19" creationId="{B26C660B-076B-4EAF-2C75-5058F2B75E5E}"/>
          </ac:picMkLst>
        </pc:picChg>
        <pc:picChg chg="add mod modCrop">
          <ac:chgData name="Stephanie Christopher" userId="81bc7d72201d6dda" providerId="LiveId" clId="{B87796A2-21BE-4AF9-9F44-EB3EA16ECC38}" dt="2024-02-10T05:13:08.142" v="8653" actId="164"/>
          <ac:picMkLst>
            <pc:docMk/>
            <pc:sldMk cId="3801190294" sldId="262"/>
            <ac:picMk id="20" creationId="{24FE5B5A-ECB4-006C-057B-64313CEEEC9B}"/>
          </ac:picMkLst>
        </pc:picChg>
        <pc:picChg chg="add mod ord modCrop">
          <ac:chgData name="Stephanie Christopher" userId="81bc7d72201d6dda" providerId="LiveId" clId="{B87796A2-21BE-4AF9-9F44-EB3EA16ECC38}" dt="2024-02-10T05:17:53.570" v="8802" actId="14100"/>
          <ac:picMkLst>
            <pc:docMk/>
            <pc:sldMk cId="3801190294" sldId="262"/>
            <ac:picMk id="26" creationId="{2CD1D23A-4DA0-CDB1-4AF4-4540C2686F3E}"/>
          </ac:picMkLst>
        </pc:picChg>
        <pc:picChg chg="add mod modCrop">
          <ac:chgData name="Stephanie Christopher" userId="81bc7d72201d6dda" providerId="LiveId" clId="{B87796A2-21BE-4AF9-9F44-EB3EA16ECC38}" dt="2024-02-10T05:17:16.314" v="8780" actId="1076"/>
          <ac:picMkLst>
            <pc:docMk/>
            <pc:sldMk cId="3801190294" sldId="262"/>
            <ac:picMk id="31" creationId="{09CD2A19-C437-1AC7-C978-BAA20B448F26}"/>
          </ac:picMkLst>
        </pc:picChg>
        <pc:cxnChg chg="add del mod">
          <ac:chgData name="Stephanie Christopher" userId="81bc7d72201d6dda" providerId="LiveId" clId="{B87796A2-21BE-4AF9-9F44-EB3EA16ECC38}" dt="2024-02-10T05:18:11.109" v="8808" actId="478"/>
          <ac:cxnSpMkLst>
            <pc:docMk/>
            <pc:sldMk cId="3801190294" sldId="262"/>
            <ac:cxnSpMk id="11" creationId="{9F556555-BA04-1FED-6B1A-6F1136E96A9A}"/>
          </ac:cxnSpMkLst>
        </pc:cxnChg>
        <pc:cxnChg chg="add mod">
          <ac:chgData name="Stephanie Christopher" userId="81bc7d72201d6dda" providerId="LiveId" clId="{B87796A2-21BE-4AF9-9F44-EB3EA16ECC38}" dt="2024-02-10T05:16:41.665" v="8751" actId="14100"/>
          <ac:cxnSpMkLst>
            <pc:docMk/>
            <pc:sldMk cId="3801190294" sldId="262"/>
            <ac:cxnSpMk id="28" creationId="{128FBE30-E5D9-9475-6A5E-D9D89CC82E65}"/>
          </ac:cxnSpMkLst>
        </pc:cxnChg>
      </pc:sldChg>
      <pc:sldChg chg="addSp delSp modSp add mod ord">
        <pc:chgData name="Stephanie Christopher" userId="81bc7d72201d6dda" providerId="LiveId" clId="{B87796A2-21BE-4AF9-9F44-EB3EA16ECC38}" dt="2024-02-10T05:18:42.179" v="8815" actId="1076"/>
        <pc:sldMkLst>
          <pc:docMk/>
          <pc:sldMk cId="3074891890" sldId="263"/>
        </pc:sldMkLst>
        <pc:spChg chg="del mod">
          <ac:chgData name="Stephanie Christopher" userId="81bc7d72201d6dda" providerId="LiveId" clId="{B87796A2-21BE-4AF9-9F44-EB3EA16ECC38}" dt="2024-02-10T03:33:19.134" v="7115"/>
          <ac:spMkLst>
            <pc:docMk/>
            <pc:sldMk cId="3074891890" sldId="263"/>
            <ac:spMk id="4" creationId="{91520DCD-E064-D37B-6F48-03A675C90B9C}"/>
          </ac:spMkLst>
        </pc:spChg>
        <pc:spChg chg="add del mod">
          <ac:chgData name="Stephanie Christopher" userId="81bc7d72201d6dda" providerId="LiveId" clId="{B87796A2-21BE-4AF9-9F44-EB3EA16ECC38}" dt="2024-02-10T05:08:35.081" v="8510" actId="478"/>
          <ac:spMkLst>
            <pc:docMk/>
            <pc:sldMk cId="3074891890" sldId="263"/>
            <ac:spMk id="6" creationId="{B37943AC-A8F2-DAA8-BEC4-1C43561EC6EA}"/>
          </ac:spMkLst>
        </pc:spChg>
        <pc:spChg chg="add mod">
          <ac:chgData name="Stephanie Christopher" userId="81bc7d72201d6dda" providerId="LiveId" clId="{B87796A2-21BE-4AF9-9F44-EB3EA16ECC38}" dt="2024-02-10T04:28:54.481" v="7457" actId="1076"/>
          <ac:spMkLst>
            <pc:docMk/>
            <pc:sldMk cId="3074891890" sldId="263"/>
            <ac:spMk id="7" creationId="{5DD43CB3-9CFF-FA0E-6F04-0EB0E24CF707}"/>
          </ac:spMkLst>
        </pc:spChg>
        <pc:spChg chg="add mod">
          <ac:chgData name="Stephanie Christopher" userId="81bc7d72201d6dda" providerId="LiveId" clId="{B87796A2-21BE-4AF9-9F44-EB3EA16ECC38}" dt="2024-02-10T04:28:13.370" v="7442" actId="1076"/>
          <ac:spMkLst>
            <pc:docMk/>
            <pc:sldMk cId="3074891890" sldId="263"/>
            <ac:spMk id="9" creationId="{79737FDA-FA5C-3477-A131-F0FE49ED9C2C}"/>
          </ac:spMkLst>
        </pc:spChg>
        <pc:spChg chg="add del mod">
          <ac:chgData name="Stephanie Christopher" userId="81bc7d72201d6dda" providerId="LiveId" clId="{B87796A2-21BE-4AF9-9F44-EB3EA16ECC38}" dt="2024-02-10T05:08:38.482" v="8513" actId="478"/>
          <ac:spMkLst>
            <pc:docMk/>
            <pc:sldMk cId="3074891890" sldId="263"/>
            <ac:spMk id="11" creationId="{CAAEEDE4-C2D3-5E12-D57A-BC0B4CBA4A4E}"/>
          </ac:spMkLst>
        </pc:spChg>
        <pc:spChg chg="add del mod">
          <ac:chgData name="Stephanie Christopher" userId="81bc7d72201d6dda" providerId="LiveId" clId="{B87796A2-21BE-4AF9-9F44-EB3EA16ECC38}" dt="2024-02-10T04:26:58.094" v="7420" actId="478"/>
          <ac:spMkLst>
            <pc:docMk/>
            <pc:sldMk cId="3074891890" sldId="263"/>
            <ac:spMk id="12" creationId="{3AD5ECB2-6095-42AE-96A3-73F5EE307212}"/>
          </ac:spMkLst>
        </pc:spChg>
        <pc:spChg chg="add mod ord">
          <ac:chgData name="Stephanie Christopher" userId="81bc7d72201d6dda" providerId="LiveId" clId="{B87796A2-21BE-4AF9-9F44-EB3EA16ECC38}" dt="2024-02-10T04:24:04.226" v="7385" actId="14100"/>
          <ac:spMkLst>
            <pc:docMk/>
            <pc:sldMk cId="3074891890" sldId="263"/>
            <ac:spMk id="19" creationId="{C62131FE-E1BF-AA95-8484-5122B373E3A8}"/>
          </ac:spMkLst>
        </pc:spChg>
        <pc:spChg chg="add mod">
          <ac:chgData name="Stephanie Christopher" userId="81bc7d72201d6dda" providerId="LiveId" clId="{B87796A2-21BE-4AF9-9F44-EB3EA16ECC38}" dt="2024-02-10T04:23:13.089" v="7367" actId="14100"/>
          <ac:spMkLst>
            <pc:docMk/>
            <pc:sldMk cId="3074891890" sldId="263"/>
            <ac:spMk id="21" creationId="{5FDAD589-059A-6E61-1135-D274A71B7A77}"/>
          </ac:spMkLst>
        </pc:spChg>
        <pc:spChg chg="add mod">
          <ac:chgData name="Stephanie Christopher" userId="81bc7d72201d6dda" providerId="LiveId" clId="{B87796A2-21BE-4AF9-9F44-EB3EA16ECC38}" dt="2024-02-10T05:18:39.867" v="8814" actId="164"/>
          <ac:spMkLst>
            <pc:docMk/>
            <pc:sldMk cId="3074891890" sldId="263"/>
            <ac:spMk id="24" creationId="{20E30D0D-2242-BB59-39C9-E40E8486308C}"/>
          </ac:spMkLst>
        </pc:spChg>
        <pc:spChg chg="add mod">
          <ac:chgData name="Stephanie Christopher" userId="81bc7d72201d6dda" providerId="LiveId" clId="{B87796A2-21BE-4AF9-9F44-EB3EA16ECC38}" dt="2024-02-10T05:18:30.128" v="8812" actId="164"/>
          <ac:spMkLst>
            <pc:docMk/>
            <pc:sldMk cId="3074891890" sldId="263"/>
            <ac:spMk id="29" creationId="{C1796F31-630B-9703-B70F-CEEFAB5485A7}"/>
          </ac:spMkLst>
        </pc:spChg>
        <pc:spChg chg="add mod">
          <ac:chgData name="Stephanie Christopher" userId="81bc7d72201d6dda" providerId="LiveId" clId="{B87796A2-21BE-4AF9-9F44-EB3EA16ECC38}" dt="2024-02-10T05:18:30.128" v="8812" actId="164"/>
          <ac:spMkLst>
            <pc:docMk/>
            <pc:sldMk cId="3074891890" sldId="263"/>
            <ac:spMk id="30" creationId="{0FECDE1A-9D35-0197-FCA1-72F8719CFA64}"/>
          </ac:spMkLst>
        </pc:spChg>
        <pc:spChg chg="add mod">
          <ac:chgData name="Stephanie Christopher" userId="81bc7d72201d6dda" providerId="LiveId" clId="{B87796A2-21BE-4AF9-9F44-EB3EA16ECC38}" dt="2024-02-10T05:18:39.867" v="8814" actId="164"/>
          <ac:spMkLst>
            <pc:docMk/>
            <pc:sldMk cId="3074891890" sldId="263"/>
            <ac:spMk id="31" creationId="{813DBAC9-0207-5133-E4EF-060AEA756520}"/>
          </ac:spMkLst>
        </pc:spChg>
        <pc:spChg chg="add del mod">
          <ac:chgData name="Stephanie Christopher" userId="81bc7d72201d6dda" providerId="LiveId" clId="{B87796A2-21BE-4AF9-9F44-EB3EA16ECC38}" dt="2024-02-10T05:08:37.031" v="8512" actId="478"/>
          <ac:spMkLst>
            <pc:docMk/>
            <pc:sldMk cId="3074891890" sldId="263"/>
            <ac:spMk id="35" creationId="{C99D6242-6934-4421-D550-DE0AE9DAB840}"/>
          </ac:spMkLst>
        </pc:spChg>
        <pc:spChg chg="add del mod">
          <ac:chgData name="Stephanie Christopher" userId="81bc7d72201d6dda" providerId="LiveId" clId="{B87796A2-21BE-4AF9-9F44-EB3EA16ECC38}" dt="2024-02-10T05:08:32.346" v="8508" actId="478"/>
          <ac:spMkLst>
            <pc:docMk/>
            <pc:sldMk cId="3074891890" sldId="263"/>
            <ac:spMk id="37" creationId="{356C5A2B-F32C-20E6-E68C-AE6B132848AD}"/>
          </ac:spMkLst>
        </pc:spChg>
        <pc:spChg chg="add del mod">
          <ac:chgData name="Stephanie Christopher" userId="81bc7d72201d6dda" providerId="LiveId" clId="{B87796A2-21BE-4AF9-9F44-EB3EA16ECC38}" dt="2024-02-10T05:08:29.077" v="8504" actId="478"/>
          <ac:spMkLst>
            <pc:docMk/>
            <pc:sldMk cId="3074891890" sldId="263"/>
            <ac:spMk id="40" creationId="{531AEB9F-68A6-24E3-636A-B5D07BAD1852}"/>
          </ac:spMkLst>
        </pc:spChg>
        <pc:spChg chg="add del mod">
          <ac:chgData name="Stephanie Christopher" userId="81bc7d72201d6dda" providerId="LiveId" clId="{B87796A2-21BE-4AF9-9F44-EB3EA16ECC38}" dt="2024-02-10T05:08:33.452" v="8509" actId="478"/>
          <ac:spMkLst>
            <pc:docMk/>
            <pc:sldMk cId="3074891890" sldId="263"/>
            <ac:spMk id="41" creationId="{6B8C8A99-817E-0682-A458-FBC3A3E82F9C}"/>
          </ac:spMkLst>
        </pc:spChg>
        <pc:grpChg chg="add mod">
          <ac:chgData name="Stephanie Christopher" userId="81bc7d72201d6dda" providerId="LiveId" clId="{B87796A2-21BE-4AF9-9F44-EB3EA16ECC38}" dt="2024-02-10T05:18:33.546" v="8813" actId="1076"/>
          <ac:grpSpMkLst>
            <pc:docMk/>
            <pc:sldMk cId="3074891890" sldId="263"/>
            <ac:grpSpMk id="44" creationId="{F4B0D0B7-1E9C-FA1B-93A7-EDECA9E6A667}"/>
          </ac:grpSpMkLst>
        </pc:grpChg>
        <pc:grpChg chg="add mod">
          <ac:chgData name="Stephanie Christopher" userId="81bc7d72201d6dda" providerId="LiveId" clId="{B87796A2-21BE-4AF9-9F44-EB3EA16ECC38}" dt="2024-02-10T05:18:42.179" v="8815" actId="1076"/>
          <ac:grpSpMkLst>
            <pc:docMk/>
            <pc:sldMk cId="3074891890" sldId="263"/>
            <ac:grpSpMk id="45" creationId="{415696D5-5A85-0747-45E4-0845F2879E28}"/>
          </ac:grpSpMkLst>
        </pc:grpChg>
        <pc:picChg chg="add del mod">
          <ac:chgData name="Stephanie Christopher" userId="81bc7d72201d6dda" providerId="LiveId" clId="{B87796A2-21BE-4AF9-9F44-EB3EA16ECC38}" dt="2024-02-10T04:20:25.726" v="7338" actId="478"/>
          <ac:picMkLst>
            <pc:docMk/>
            <pc:sldMk cId="3074891890" sldId="263"/>
            <ac:picMk id="14" creationId="{E7D70E7B-E252-CA0C-1968-E61E6A301264}"/>
          </ac:picMkLst>
        </pc:picChg>
        <pc:picChg chg="add mod modCrop">
          <ac:chgData name="Stephanie Christopher" userId="81bc7d72201d6dda" providerId="LiveId" clId="{B87796A2-21BE-4AF9-9F44-EB3EA16ECC38}" dt="2024-02-10T04:28:15.448" v="7443" actId="1076"/>
          <ac:picMkLst>
            <pc:docMk/>
            <pc:sldMk cId="3074891890" sldId="263"/>
            <ac:picMk id="16" creationId="{F66E6F13-968B-C79B-F0F6-72CAC0481C43}"/>
          </ac:picMkLst>
        </pc:picChg>
        <pc:picChg chg="add mod modCrop">
          <ac:chgData name="Stephanie Christopher" userId="81bc7d72201d6dda" providerId="LiveId" clId="{B87796A2-21BE-4AF9-9F44-EB3EA16ECC38}" dt="2024-02-10T05:08:58.721" v="8515" actId="1035"/>
          <ac:picMkLst>
            <pc:docMk/>
            <pc:sldMk cId="3074891890" sldId="263"/>
            <ac:picMk id="18" creationId="{A26B938D-60AE-251B-330C-4C8BA20FEC0D}"/>
          </ac:picMkLst>
        </pc:picChg>
        <pc:picChg chg="add mod modCrop">
          <ac:chgData name="Stephanie Christopher" userId="81bc7d72201d6dda" providerId="LiveId" clId="{B87796A2-21BE-4AF9-9F44-EB3EA16ECC38}" dt="2024-02-10T05:18:39.867" v="8814" actId="164"/>
          <ac:picMkLst>
            <pc:docMk/>
            <pc:sldMk cId="3074891890" sldId="263"/>
            <ac:picMk id="26" creationId="{422CD91A-F591-2B90-6972-D77F61D0A3CC}"/>
          </ac:picMkLst>
        </pc:picChg>
        <pc:picChg chg="add mod modCrop">
          <ac:chgData name="Stephanie Christopher" userId="81bc7d72201d6dda" providerId="LiveId" clId="{B87796A2-21BE-4AF9-9F44-EB3EA16ECC38}" dt="2024-02-10T05:18:30.128" v="8812" actId="164"/>
          <ac:picMkLst>
            <pc:docMk/>
            <pc:sldMk cId="3074891890" sldId="263"/>
            <ac:picMk id="27" creationId="{D140C740-4275-7B58-5568-6D1B84BAC1B9}"/>
          </ac:picMkLst>
        </pc:picChg>
        <pc:picChg chg="add del mod ord modCrop">
          <ac:chgData name="Stephanie Christopher" userId="81bc7d72201d6dda" providerId="LiveId" clId="{B87796A2-21BE-4AF9-9F44-EB3EA16ECC38}" dt="2024-02-10T05:08:35.636" v="8511" actId="478"/>
          <ac:picMkLst>
            <pc:docMk/>
            <pc:sldMk cId="3074891890" sldId="263"/>
            <ac:picMk id="33" creationId="{30E5C05C-0FE3-7A8B-859C-58F8F8367D35}"/>
          </ac:picMkLst>
        </pc:picChg>
        <pc:picChg chg="add del mod modCrop">
          <ac:chgData name="Stephanie Christopher" userId="81bc7d72201d6dda" providerId="LiveId" clId="{B87796A2-21BE-4AF9-9F44-EB3EA16ECC38}" dt="2024-02-10T05:08:29.616" v="8505" actId="478"/>
          <ac:picMkLst>
            <pc:docMk/>
            <pc:sldMk cId="3074891890" sldId="263"/>
            <ac:picMk id="39" creationId="{FF91E481-89FD-6225-7BB9-D0259E322BDB}"/>
          </ac:picMkLst>
        </pc:picChg>
        <pc:picChg chg="add del mod modCrop">
          <ac:chgData name="Stephanie Christopher" userId="81bc7d72201d6dda" providerId="LiveId" clId="{B87796A2-21BE-4AF9-9F44-EB3EA16ECC38}" dt="2024-02-10T05:08:31.013" v="8507" actId="478"/>
          <ac:picMkLst>
            <pc:docMk/>
            <pc:sldMk cId="3074891890" sldId="263"/>
            <ac:picMk id="43" creationId="{655FDFA1-9B4F-5C47-BA8F-4001F9DA23E6}"/>
          </ac:picMkLst>
        </pc:picChg>
        <pc:cxnChg chg="add del mod ord">
          <ac:chgData name="Stephanie Christopher" userId="81bc7d72201d6dda" providerId="LiveId" clId="{B87796A2-21BE-4AF9-9F44-EB3EA16ECC38}" dt="2024-02-10T05:08:40.636" v="8514" actId="478"/>
          <ac:cxnSpMkLst>
            <pc:docMk/>
            <pc:sldMk cId="3074891890" sldId="263"/>
            <ac:cxnSpMk id="8" creationId="{19F51C1D-B98E-ABE5-E54D-F1F2AD1C62DC}"/>
          </ac:cxnSpMkLst>
        </pc:cxnChg>
      </pc:sldChg>
      <pc:sldChg chg="addSp delSp modSp add mod ord">
        <pc:chgData name="Stephanie Christopher" userId="81bc7d72201d6dda" providerId="LiveId" clId="{B87796A2-21BE-4AF9-9F44-EB3EA16ECC38}" dt="2024-02-10T01:35:14.689" v="4580" actId="14100"/>
        <pc:sldMkLst>
          <pc:docMk/>
          <pc:sldMk cId="145516744" sldId="264"/>
        </pc:sldMkLst>
        <pc:spChg chg="add mod">
          <ac:chgData name="Stephanie Christopher" userId="81bc7d72201d6dda" providerId="LiveId" clId="{B87796A2-21BE-4AF9-9F44-EB3EA16ECC38}" dt="2024-02-10T00:01:41.711" v="3567" actId="113"/>
          <ac:spMkLst>
            <pc:docMk/>
            <pc:sldMk cId="145516744" sldId="264"/>
            <ac:spMk id="2" creationId="{B26319B7-FC91-B570-A48F-E783C8D4B0D3}"/>
          </ac:spMkLst>
        </pc:spChg>
        <pc:spChg chg="mod">
          <ac:chgData name="Stephanie Christopher" userId="81bc7d72201d6dda" providerId="LiveId" clId="{B87796A2-21BE-4AF9-9F44-EB3EA16ECC38}" dt="2024-02-10T00:07:35.482" v="3640" actId="20577"/>
          <ac:spMkLst>
            <pc:docMk/>
            <pc:sldMk cId="145516744" sldId="264"/>
            <ac:spMk id="4" creationId="{655E71B7-AF76-DA46-5F3F-A07E78D9F5CF}"/>
          </ac:spMkLst>
        </pc:spChg>
        <pc:spChg chg="add del">
          <ac:chgData name="Stephanie Christopher" userId="81bc7d72201d6dda" providerId="LiveId" clId="{B87796A2-21BE-4AF9-9F44-EB3EA16ECC38}" dt="2024-02-10T00:04:09.605" v="3595" actId="11529"/>
          <ac:spMkLst>
            <pc:docMk/>
            <pc:sldMk cId="145516744" sldId="264"/>
            <ac:spMk id="25" creationId="{6E858C67-15F9-89DD-B26A-CC1CE7D178F3}"/>
          </ac:spMkLst>
        </pc:spChg>
        <pc:spChg chg="add mod">
          <ac:chgData name="Stephanie Christopher" userId="81bc7d72201d6dda" providerId="LiveId" clId="{B87796A2-21BE-4AF9-9F44-EB3EA16ECC38}" dt="2024-02-10T00:04:27.524" v="3603" actId="1035"/>
          <ac:spMkLst>
            <pc:docMk/>
            <pc:sldMk cId="145516744" sldId="264"/>
            <ac:spMk id="26" creationId="{5223A4A0-340D-A422-16EF-31CD2D47E90A}"/>
          </ac:spMkLst>
        </pc:spChg>
        <pc:spChg chg="add mod">
          <ac:chgData name="Stephanie Christopher" userId="81bc7d72201d6dda" providerId="LiveId" clId="{B87796A2-21BE-4AF9-9F44-EB3EA16ECC38}" dt="2024-02-10T00:04:42.843" v="3607" actId="14100"/>
          <ac:spMkLst>
            <pc:docMk/>
            <pc:sldMk cId="145516744" sldId="264"/>
            <ac:spMk id="27" creationId="{F253DA7B-DC68-DEA0-310D-453A1D073F09}"/>
          </ac:spMkLst>
        </pc:spChg>
        <pc:picChg chg="add mod modCrop">
          <ac:chgData name="Stephanie Christopher" userId="81bc7d72201d6dda" providerId="LiveId" clId="{B87796A2-21BE-4AF9-9F44-EB3EA16ECC38}" dt="2024-02-09T23:57:35.842" v="3404" actId="732"/>
          <ac:picMkLst>
            <pc:docMk/>
            <pc:sldMk cId="145516744" sldId="264"/>
            <ac:picMk id="5" creationId="{EB853A9E-391C-A345-DE2D-A48280218721}"/>
          </ac:picMkLst>
        </pc:picChg>
        <pc:picChg chg="add del mod">
          <ac:chgData name="Stephanie Christopher" userId="81bc7d72201d6dda" providerId="LiveId" clId="{B87796A2-21BE-4AF9-9F44-EB3EA16ECC38}" dt="2024-02-09T23:57:55.937" v="3409" actId="478"/>
          <ac:picMkLst>
            <pc:docMk/>
            <pc:sldMk cId="145516744" sldId="264"/>
            <ac:picMk id="10" creationId="{39498987-4179-FE6B-E117-1E4E0CE061DC}"/>
          </ac:picMkLst>
        </pc:picChg>
        <pc:picChg chg="add mod modCrop">
          <ac:chgData name="Stephanie Christopher" userId="81bc7d72201d6dda" providerId="LiveId" clId="{B87796A2-21BE-4AF9-9F44-EB3EA16ECC38}" dt="2024-02-10T00:03:00.572" v="3579" actId="1076"/>
          <ac:picMkLst>
            <pc:docMk/>
            <pc:sldMk cId="145516744" sldId="264"/>
            <ac:picMk id="12" creationId="{55ED8B3A-2DED-9856-E4F8-9287AF191AB3}"/>
          </ac:picMkLst>
        </pc:picChg>
        <pc:picChg chg="add mod modCrop">
          <ac:chgData name="Stephanie Christopher" userId="81bc7d72201d6dda" providerId="LiveId" clId="{B87796A2-21BE-4AF9-9F44-EB3EA16ECC38}" dt="2024-02-10T00:05:40.515" v="3613" actId="1076"/>
          <ac:picMkLst>
            <pc:docMk/>
            <pc:sldMk cId="145516744" sldId="264"/>
            <ac:picMk id="29" creationId="{AD475070-58C0-AE37-8F6F-04E10B115A3A}"/>
          </ac:picMkLst>
        </pc:picChg>
        <pc:picChg chg="add mod modCrop">
          <ac:chgData name="Stephanie Christopher" userId="81bc7d72201d6dda" providerId="LiveId" clId="{B87796A2-21BE-4AF9-9F44-EB3EA16ECC38}" dt="2024-02-10T00:06:58.900" v="3630" actId="1076"/>
          <ac:picMkLst>
            <pc:docMk/>
            <pc:sldMk cId="145516744" sldId="264"/>
            <ac:picMk id="30" creationId="{D79E388B-A610-624E-31E1-EEE7E381DB80}"/>
          </ac:picMkLst>
        </pc:picChg>
        <pc:cxnChg chg="add mod">
          <ac:chgData name="Stephanie Christopher" userId="81bc7d72201d6dda" providerId="LiveId" clId="{B87796A2-21BE-4AF9-9F44-EB3EA16ECC38}" dt="2024-02-10T00:02:29.918" v="3571" actId="14100"/>
          <ac:cxnSpMkLst>
            <pc:docMk/>
            <pc:sldMk cId="145516744" sldId="264"/>
            <ac:cxnSpMk id="6" creationId="{FA64C752-6FE1-23F9-2F9A-10E0DEAE0F36}"/>
          </ac:cxnSpMkLst>
        </pc:cxnChg>
        <pc:cxnChg chg="add del mod">
          <ac:chgData name="Stephanie Christopher" userId="81bc7d72201d6dda" providerId="LiveId" clId="{B87796A2-21BE-4AF9-9F44-EB3EA16ECC38}" dt="2024-02-10T00:03:52.587" v="3591" actId="478"/>
          <ac:cxnSpMkLst>
            <pc:docMk/>
            <pc:sldMk cId="145516744" sldId="264"/>
            <ac:cxnSpMk id="14" creationId="{17804506-D5C3-32F3-C5B7-03F5B82EA5C5}"/>
          </ac:cxnSpMkLst>
        </pc:cxnChg>
        <pc:cxnChg chg="add mod">
          <ac:chgData name="Stephanie Christopher" userId="81bc7d72201d6dda" providerId="LiveId" clId="{B87796A2-21BE-4AF9-9F44-EB3EA16ECC38}" dt="2024-02-10T00:03:58.648" v="3593" actId="14100"/>
          <ac:cxnSpMkLst>
            <pc:docMk/>
            <pc:sldMk cId="145516744" sldId="264"/>
            <ac:cxnSpMk id="19" creationId="{D4DA3D0B-B79B-DAA5-6D21-BAD04448D67F}"/>
          </ac:cxnSpMkLst>
        </pc:cxnChg>
        <pc:cxnChg chg="add mod">
          <ac:chgData name="Stephanie Christopher" userId="81bc7d72201d6dda" providerId="LiveId" clId="{B87796A2-21BE-4AF9-9F44-EB3EA16ECC38}" dt="2024-02-10T01:35:14.689" v="4580" actId="14100"/>
          <ac:cxnSpMkLst>
            <pc:docMk/>
            <pc:sldMk cId="145516744" sldId="264"/>
            <ac:cxnSpMk id="31" creationId="{9543D1B7-FC51-FCC4-D07D-D218D8C34DCE}"/>
          </ac:cxnSpMkLst>
        </pc:cxnChg>
      </pc:sldChg>
      <pc:sldChg chg="addSp delSp modSp add mod setBg">
        <pc:chgData name="Stephanie Christopher" userId="81bc7d72201d6dda" providerId="LiveId" clId="{B87796A2-21BE-4AF9-9F44-EB3EA16ECC38}" dt="2024-02-10T05:23:35.072" v="8971" actId="26606"/>
        <pc:sldMkLst>
          <pc:docMk/>
          <pc:sldMk cId="1109174332" sldId="265"/>
        </pc:sldMkLst>
        <pc:spChg chg="add del mod">
          <ac:chgData name="Stephanie Christopher" userId="81bc7d72201d6dda" providerId="LiveId" clId="{B87796A2-21BE-4AF9-9F44-EB3EA16ECC38}" dt="2024-02-10T05:20:08.018" v="8924" actId="478"/>
          <ac:spMkLst>
            <pc:docMk/>
            <pc:sldMk cId="1109174332" sldId="265"/>
            <ac:spMk id="2" creationId="{BE7432F9-71BA-AEB3-FE57-47C9EE339F58}"/>
          </ac:spMkLst>
        </pc:spChg>
        <pc:spChg chg="del mod">
          <ac:chgData name="Stephanie Christopher" userId="81bc7d72201d6dda" providerId="LiveId" clId="{B87796A2-21BE-4AF9-9F44-EB3EA16ECC38}" dt="2024-02-10T05:20:00.863" v="8920" actId="478"/>
          <ac:spMkLst>
            <pc:docMk/>
            <pc:sldMk cId="1109174332" sldId="265"/>
            <ac:spMk id="4" creationId="{FB672DC6-2671-F29A-454E-D7B0E4274EB6}"/>
          </ac:spMkLst>
        </pc:spChg>
        <pc:spChg chg="add del mod">
          <ac:chgData name="Stephanie Christopher" userId="81bc7d72201d6dda" providerId="LiveId" clId="{B87796A2-21BE-4AF9-9F44-EB3EA16ECC38}" dt="2024-02-10T05:20:03.386" v="8921" actId="478"/>
          <ac:spMkLst>
            <pc:docMk/>
            <pc:sldMk cId="1109174332" sldId="265"/>
            <ac:spMk id="5" creationId="{64CBD92C-84AF-6A4F-0275-567E0AF95E40}"/>
          </ac:spMkLst>
        </pc:spChg>
        <pc:spChg chg="add del mod">
          <ac:chgData name="Stephanie Christopher" userId="81bc7d72201d6dda" providerId="LiveId" clId="{B87796A2-21BE-4AF9-9F44-EB3EA16ECC38}" dt="2024-02-10T05:20:06.146" v="8923" actId="478"/>
          <ac:spMkLst>
            <pc:docMk/>
            <pc:sldMk cId="1109174332" sldId="265"/>
            <ac:spMk id="6" creationId="{C80E507F-52F2-B36F-1ECE-E3C848407AF0}"/>
          </ac:spMkLst>
        </pc:spChg>
        <pc:spChg chg="add">
          <ac:chgData name="Stephanie Christopher" userId="81bc7d72201d6dda" providerId="LiveId" clId="{B87796A2-21BE-4AF9-9F44-EB3EA16ECC38}" dt="2024-02-10T05:23:35.072" v="8971" actId="26606"/>
          <ac:spMkLst>
            <pc:docMk/>
            <pc:sldMk cId="1109174332" sldId="265"/>
            <ac:spMk id="10" creationId="{AB8C311F-7253-4AED-9701-7FC0708C41C7}"/>
          </ac:spMkLst>
        </pc:spChg>
        <pc:spChg chg="add del">
          <ac:chgData name="Stephanie Christopher" userId="81bc7d72201d6dda" providerId="LiveId" clId="{B87796A2-21BE-4AF9-9F44-EB3EA16ECC38}" dt="2024-02-10T05:23:25.431" v="8970" actId="26606"/>
          <ac:spMkLst>
            <pc:docMk/>
            <pc:sldMk cId="1109174332" sldId="265"/>
            <ac:spMk id="13" creationId="{3B432D73-5C38-474F-AF96-A3228731BF36}"/>
          </ac:spMkLst>
        </pc:spChg>
        <pc:spChg chg="add">
          <ac:chgData name="Stephanie Christopher" userId="81bc7d72201d6dda" providerId="LiveId" clId="{B87796A2-21BE-4AF9-9F44-EB3EA16ECC38}" dt="2024-02-10T05:23:35.072" v="8971" actId="26606"/>
          <ac:spMkLst>
            <pc:docMk/>
            <pc:sldMk cId="1109174332" sldId="265"/>
            <ac:spMk id="15" creationId="{E2384209-CB15-4CDF-9D31-C44FD9A3F20D}"/>
          </ac:spMkLst>
        </pc:spChg>
        <pc:spChg chg="add">
          <ac:chgData name="Stephanie Christopher" userId="81bc7d72201d6dda" providerId="LiveId" clId="{B87796A2-21BE-4AF9-9F44-EB3EA16ECC38}" dt="2024-02-10T05:23:35.072" v="8971" actId="26606"/>
          <ac:spMkLst>
            <pc:docMk/>
            <pc:sldMk cId="1109174332" sldId="265"/>
            <ac:spMk id="17" creationId="{2633B3B5-CC90-43F0-8714-D31D1F3F0209}"/>
          </ac:spMkLst>
        </pc:spChg>
        <pc:spChg chg="add">
          <ac:chgData name="Stephanie Christopher" userId="81bc7d72201d6dda" providerId="LiveId" clId="{B87796A2-21BE-4AF9-9F44-EB3EA16ECC38}" dt="2024-02-10T05:23:35.072" v="8971" actId="26606"/>
          <ac:spMkLst>
            <pc:docMk/>
            <pc:sldMk cId="1109174332" sldId="265"/>
            <ac:spMk id="19" creationId="{A8D57A06-A426-446D-B02C-A2DC6B62E45E}"/>
          </ac:spMkLst>
        </pc:spChg>
        <pc:picChg chg="add mod modCrop">
          <ac:chgData name="Stephanie Christopher" userId="81bc7d72201d6dda" providerId="LiveId" clId="{B87796A2-21BE-4AF9-9F44-EB3EA16ECC38}" dt="2024-02-10T05:23:35.072" v="8971" actId="26606"/>
          <ac:picMkLst>
            <pc:docMk/>
            <pc:sldMk cId="1109174332" sldId="265"/>
            <ac:picMk id="8" creationId="{7538C136-20EB-9D4D-2B9E-EA9FA406330B}"/>
          </ac:picMkLst>
        </pc:picChg>
        <pc:cxnChg chg="add del mod">
          <ac:chgData name="Stephanie Christopher" userId="81bc7d72201d6dda" providerId="LiveId" clId="{B87796A2-21BE-4AF9-9F44-EB3EA16ECC38}" dt="2024-02-10T05:20:04.267" v="8922" actId="478"/>
          <ac:cxnSpMkLst>
            <pc:docMk/>
            <pc:sldMk cId="1109174332" sldId="265"/>
            <ac:cxnSpMk id="3" creationId="{68963179-50F6-DE62-C2AD-BE4D070C674A}"/>
          </ac:cxnSpMkLst>
        </pc:cxnChg>
      </pc:sldChg>
      <pc:sldChg chg="addSp delSp modSp new mod setBg">
        <pc:chgData name="Stephanie Christopher" userId="81bc7d72201d6dda" providerId="LiveId" clId="{B87796A2-21BE-4AF9-9F44-EB3EA16ECC38}" dt="2024-02-10T03:01:11.721" v="6382" actId="14100"/>
        <pc:sldMkLst>
          <pc:docMk/>
          <pc:sldMk cId="2519882348" sldId="266"/>
        </pc:sldMkLst>
        <pc:spChg chg="del">
          <ac:chgData name="Stephanie Christopher" userId="81bc7d72201d6dda" providerId="LiveId" clId="{B87796A2-21BE-4AF9-9F44-EB3EA16ECC38}" dt="2024-02-10T02:23:32.294" v="5478" actId="478"/>
          <ac:spMkLst>
            <pc:docMk/>
            <pc:sldMk cId="2519882348" sldId="266"/>
            <ac:spMk id="2" creationId="{D4DE244F-9800-2409-DE37-F7746DBAE6A2}"/>
          </ac:spMkLst>
        </pc:spChg>
        <pc:spChg chg="del">
          <ac:chgData name="Stephanie Christopher" userId="81bc7d72201d6dda" providerId="LiveId" clId="{B87796A2-21BE-4AF9-9F44-EB3EA16ECC38}" dt="2024-02-10T02:23:33.512" v="5479" actId="478"/>
          <ac:spMkLst>
            <pc:docMk/>
            <pc:sldMk cId="2519882348" sldId="266"/>
            <ac:spMk id="3" creationId="{7D4D831A-A2A9-214B-ADF2-2AD4F33D3644}"/>
          </ac:spMkLst>
        </pc:spChg>
        <pc:spChg chg="add mod">
          <ac:chgData name="Stephanie Christopher" userId="81bc7d72201d6dda" providerId="LiveId" clId="{B87796A2-21BE-4AF9-9F44-EB3EA16ECC38}" dt="2024-02-10T02:58:40.768" v="6344" actId="1076"/>
          <ac:spMkLst>
            <pc:docMk/>
            <pc:sldMk cId="2519882348" sldId="266"/>
            <ac:spMk id="4" creationId="{0024EB4C-8479-B0C5-5CBD-504D18719BA1}"/>
          </ac:spMkLst>
        </pc:spChg>
        <pc:spChg chg="add mod">
          <ac:chgData name="Stephanie Christopher" userId="81bc7d72201d6dda" providerId="LiveId" clId="{B87796A2-21BE-4AF9-9F44-EB3EA16ECC38}" dt="2024-02-10T02:44:38.057" v="5979" actId="1076"/>
          <ac:spMkLst>
            <pc:docMk/>
            <pc:sldMk cId="2519882348" sldId="266"/>
            <ac:spMk id="10" creationId="{690487D2-9E88-D7EC-4D32-1C3B9450AC69}"/>
          </ac:spMkLst>
        </pc:spChg>
        <pc:spChg chg="add mod">
          <ac:chgData name="Stephanie Christopher" userId="81bc7d72201d6dda" providerId="LiveId" clId="{B87796A2-21BE-4AF9-9F44-EB3EA16ECC38}" dt="2024-02-10T02:38:55.196" v="5794" actId="164"/>
          <ac:spMkLst>
            <pc:docMk/>
            <pc:sldMk cId="2519882348" sldId="266"/>
            <ac:spMk id="12" creationId="{971DBD74-7851-898D-88E0-A72AA0ECD236}"/>
          </ac:spMkLst>
        </pc:spChg>
        <pc:spChg chg="mod">
          <ac:chgData name="Stephanie Christopher" userId="81bc7d72201d6dda" providerId="LiveId" clId="{B87796A2-21BE-4AF9-9F44-EB3EA16ECC38}" dt="2024-02-10T02:36:50.826" v="5754"/>
          <ac:spMkLst>
            <pc:docMk/>
            <pc:sldMk cId="2519882348" sldId="266"/>
            <ac:spMk id="27" creationId="{D5A93BDD-75DA-FB07-4205-4B629C7AD48C}"/>
          </ac:spMkLst>
        </pc:spChg>
        <pc:spChg chg="mod">
          <ac:chgData name="Stephanie Christopher" userId="81bc7d72201d6dda" providerId="LiveId" clId="{B87796A2-21BE-4AF9-9F44-EB3EA16ECC38}" dt="2024-02-10T02:36:50.826" v="5754"/>
          <ac:spMkLst>
            <pc:docMk/>
            <pc:sldMk cId="2519882348" sldId="266"/>
            <ac:spMk id="29" creationId="{A390FAD8-F5E9-6E4C-A65D-CD7663B3E501}"/>
          </ac:spMkLst>
        </pc:spChg>
        <pc:spChg chg="add mod">
          <ac:chgData name="Stephanie Christopher" userId="81bc7d72201d6dda" providerId="LiveId" clId="{B87796A2-21BE-4AF9-9F44-EB3EA16ECC38}" dt="2024-02-10T02:58:47.972" v="6348" actId="1076"/>
          <ac:spMkLst>
            <pc:docMk/>
            <pc:sldMk cId="2519882348" sldId="266"/>
            <ac:spMk id="31" creationId="{FE5F31A2-CF80-73EF-CC8B-AB9328A5962F}"/>
          </ac:spMkLst>
        </pc:spChg>
        <pc:spChg chg="add mod">
          <ac:chgData name="Stephanie Christopher" userId="81bc7d72201d6dda" providerId="LiveId" clId="{B87796A2-21BE-4AF9-9F44-EB3EA16ECC38}" dt="2024-02-10T02:43:04.390" v="5923" actId="14100"/>
          <ac:spMkLst>
            <pc:docMk/>
            <pc:sldMk cId="2519882348" sldId="266"/>
            <ac:spMk id="34" creationId="{BF06B13A-4C91-4975-DB81-B56BBE7F43DD}"/>
          </ac:spMkLst>
        </pc:spChg>
        <pc:spChg chg="add mod">
          <ac:chgData name="Stephanie Christopher" userId="81bc7d72201d6dda" providerId="LiveId" clId="{B87796A2-21BE-4AF9-9F44-EB3EA16ECC38}" dt="2024-02-10T02:59:16.913" v="6354" actId="14100"/>
          <ac:spMkLst>
            <pc:docMk/>
            <pc:sldMk cId="2519882348" sldId="266"/>
            <ac:spMk id="35" creationId="{77EC0BC1-DFDC-B2CD-B0D8-CF77502DEC78}"/>
          </ac:spMkLst>
        </pc:spChg>
        <pc:spChg chg="add mod ord">
          <ac:chgData name="Stephanie Christopher" userId="81bc7d72201d6dda" providerId="LiveId" clId="{B87796A2-21BE-4AF9-9F44-EB3EA16ECC38}" dt="2024-02-10T03:01:11.721" v="6382" actId="14100"/>
          <ac:spMkLst>
            <pc:docMk/>
            <pc:sldMk cId="2519882348" sldId="266"/>
            <ac:spMk id="44" creationId="{EB085E92-E3A6-8E64-0CF5-8CF1DD3998E3}"/>
          </ac:spMkLst>
        </pc:spChg>
        <pc:spChg chg="add del mod">
          <ac:chgData name="Stephanie Christopher" userId="81bc7d72201d6dda" providerId="LiveId" clId="{B87796A2-21BE-4AF9-9F44-EB3EA16ECC38}" dt="2024-02-10T02:45:33.324" v="5996" actId="478"/>
          <ac:spMkLst>
            <pc:docMk/>
            <pc:sldMk cId="2519882348" sldId="266"/>
            <ac:spMk id="45" creationId="{211A2591-3C80-DB32-7D34-5B9848AF140E}"/>
          </ac:spMkLst>
        </pc:spChg>
        <pc:spChg chg="del mod topLvl">
          <ac:chgData name="Stephanie Christopher" userId="81bc7d72201d6dda" providerId="LiveId" clId="{B87796A2-21BE-4AF9-9F44-EB3EA16ECC38}" dt="2024-02-10T02:51:06.921" v="6242" actId="478"/>
          <ac:spMkLst>
            <pc:docMk/>
            <pc:sldMk cId="2519882348" sldId="266"/>
            <ac:spMk id="48" creationId="{87D3E0C8-D7FD-BB2B-7E70-9F556354BED0}"/>
          </ac:spMkLst>
        </pc:spChg>
        <pc:spChg chg="mod">
          <ac:chgData name="Stephanie Christopher" userId="81bc7d72201d6dda" providerId="LiveId" clId="{B87796A2-21BE-4AF9-9F44-EB3EA16ECC38}" dt="2024-02-10T02:45:12.605" v="5993" actId="20577"/>
          <ac:spMkLst>
            <pc:docMk/>
            <pc:sldMk cId="2519882348" sldId="266"/>
            <ac:spMk id="49" creationId="{CCD74A44-0D8A-F155-23E1-8F35DBDF9B93}"/>
          </ac:spMkLst>
        </pc:spChg>
        <pc:spChg chg="add del mod">
          <ac:chgData name="Stephanie Christopher" userId="81bc7d72201d6dda" providerId="LiveId" clId="{B87796A2-21BE-4AF9-9F44-EB3EA16ECC38}" dt="2024-02-10T02:51:10.137" v="6245" actId="478"/>
          <ac:spMkLst>
            <pc:docMk/>
            <pc:sldMk cId="2519882348" sldId="266"/>
            <ac:spMk id="52" creationId="{8DB0A780-0587-FB96-A65A-EA22F4D96F7E}"/>
          </ac:spMkLst>
        </pc:spChg>
        <pc:spChg chg="add del">
          <ac:chgData name="Stephanie Christopher" userId="81bc7d72201d6dda" providerId="LiveId" clId="{B87796A2-21BE-4AF9-9F44-EB3EA16ECC38}" dt="2024-02-10T02:51:34.930" v="6252" actId="26606"/>
          <ac:spMkLst>
            <pc:docMk/>
            <pc:sldMk cId="2519882348" sldId="266"/>
            <ac:spMk id="53" creationId="{70155189-D96C-4527-B0EC-654B946BE615}"/>
          </ac:spMkLst>
        </pc:spChg>
        <pc:spChg chg="mod">
          <ac:chgData name="Stephanie Christopher" userId="81bc7d72201d6dda" providerId="LiveId" clId="{B87796A2-21BE-4AF9-9F44-EB3EA16ECC38}" dt="2024-02-10T02:59:42.245" v="6358"/>
          <ac:spMkLst>
            <pc:docMk/>
            <pc:sldMk cId="2519882348" sldId="266"/>
            <ac:spMk id="57" creationId="{8C83AEBC-1891-F81D-0408-9F8BBE008980}"/>
          </ac:spMkLst>
        </pc:spChg>
        <pc:spChg chg="mod">
          <ac:chgData name="Stephanie Christopher" userId="81bc7d72201d6dda" providerId="LiveId" clId="{B87796A2-21BE-4AF9-9F44-EB3EA16ECC38}" dt="2024-02-10T02:59:42.245" v="6358"/>
          <ac:spMkLst>
            <pc:docMk/>
            <pc:sldMk cId="2519882348" sldId="266"/>
            <ac:spMk id="58" creationId="{53ADB2F3-6038-4E72-E2B9-7D64D78DBF93}"/>
          </ac:spMkLst>
        </pc:spChg>
        <pc:spChg chg="mod">
          <ac:chgData name="Stephanie Christopher" userId="81bc7d72201d6dda" providerId="LiveId" clId="{B87796A2-21BE-4AF9-9F44-EB3EA16ECC38}" dt="2024-02-10T02:59:42.245" v="6358"/>
          <ac:spMkLst>
            <pc:docMk/>
            <pc:sldMk cId="2519882348" sldId="266"/>
            <ac:spMk id="62" creationId="{77524556-D0FE-F578-9198-9B63ED7AD226}"/>
          </ac:spMkLst>
        </pc:spChg>
        <pc:spChg chg="mod">
          <ac:chgData name="Stephanie Christopher" userId="81bc7d72201d6dda" providerId="LiveId" clId="{B87796A2-21BE-4AF9-9F44-EB3EA16ECC38}" dt="2024-02-10T02:59:42.245" v="6358"/>
          <ac:spMkLst>
            <pc:docMk/>
            <pc:sldMk cId="2519882348" sldId="266"/>
            <ac:spMk id="64" creationId="{3EA0C1A6-001A-0B05-7EC8-0927A17C6D28}"/>
          </ac:spMkLst>
        </pc:spChg>
        <pc:spChg chg="mod">
          <ac:chgData name="Stephanie Christopher" userId="81bc7d72201d6dda" providerId="LiveId" clId="{B87796A2-21BE-4AF9-9F44-EB3EA16ECC38}" dt="2024-02-10T02:59:42.245" v="6358"/>
          <ac:spMkLst>
            <pc:docMk/>
            <pc:sldMk cId="2519882348" sldId="266"/>
            <ac:spMk id="65" creationId="{DD2FE9A3-1498-9A9E-AF88-B7E11AAE8013}"/>
          </ac:spMkLst>
        </pc:spChg>
        <pc:spChg chg="mod">
          <ac:chgData name="Stephanie Christopher" userId="81bc7d72201d6dda" providerId="LiveId" clId="{B87796A2-21BE-4AF9-9F44-EB3EA16ECC38}" dt="2024-02-10T02:59:51.846" v="6360" actId="14100"/>
          <ac:spMkLst>
            <pc:docMk/>
            <pc:sldMk cId="2519882348" sldId="266"/>
            <ac:spMk id="67" creationId="{A1898BEF-83D9-468E-6C0F-AD011E3AF8E0}"/>
          </ac:spMkLst>
        </pc:spChg>
        <pc:spChg chg="mod">
          <ac:chgData name="Stephanie Christopher" userId="81bc7d72201d6dda" providerId="LiveId" clId="{B87796A2-21BE-4AF9-9F44-EB3EA16ECC38}" dt="2024-02-10T02:59:55.821" v="6361" actId="14100"/>
          <ac:spMkLst>
            <pc:docMk/>
            <pc:sldMk cId="2519882348" sldId="266"/>
            <ac:spMk id="70" creationId="{5898E485-937B-6AE3-2F20-B4404F694CD7}"/>
          </ac:spMkLst>
        </pc:spChg>
        <pc:spChg chg="mod">
          <ac:chgData name="Stephanie Christopher" userId="81bc7d72201d6dda" providerId="LiveId" clId="{B87796A2-21BE-4AF9-9F44-EB3EA16ECC38}" dt="2024-02-10T02:59:59.022" v="6362" actId="14100"/>
          <ac:spMkLst>
            <pc:docMk/>
            <pc:sldMk cId="2519882348" sldId="266"/>
            <ac:spMk id="71" creationId="{2ED46450-8453-F889-42DE-7FC38A45546B}"/>
          </ac:spMkLst>
        </pc:spChg>
        <pc:grpChg chg="add mod">
          <ac:chgData name="Stephanie Christopher" userId="81bc7d72201d6dda" providerId="LiveId" clId="{B87796A2-21BE-4AF9-9F44-EB3EA16ECC38}" dt="2024-02-10T02:36:50.826" v="5754"/>
          <ac:grpSpMkLst>
            <pc:docMk/>
            <pc:sldMk cId="2519882348" sldId="266"/>
            <ac:grpSpMk id="26" creationId="{859B65CA-20C2-C4D6-80E3-D98DFE6E8A1E}"/>
          </ac:grpSpMkLst>
        </pc:grpChg>
        <pc:grpChg chg="add mod">
          <ac:chgData name="Stephanie Christopher" userId="81bc7d72201d6dda" providerId="LiveId" clId="{B87796A2-21BE-4AF9-9F44-EB3EA16ECC38}" dt="2024-02-10T03:00:56.966" v="6380" actId="1076"/>
          <ac:grpSpMkLst>
            <pc:docMk/>
            <pc:sldMk cId="2519882348" sldId="266"/>
            <ac:grpSpMk id="37" creationId="{1D9C7CF5-8D32-8859-C8F4-813A621E4CFF}"/>
          </ac:grpSpMkLst>
        </pc:grpChg>
        <pc:grpChg chg="add mod">
          <ac:chgData name="Stephanie Christopher" userId="81bc7d72201d6dda" providerId="LiveId" clId="{B87796A2-21BE-4AF9-9F44-EB3EA16ECC38}" dt="2024-02-10T03:01:02.753" v="6381" actId="1076"/>
          <ac:grpSpMkLst>
            <pc:docMk/>
            <pc:sldMk cId="2519882348" sldId="266"/>
            <ac:grpSpMk id="38" creationId="{25FAA7BB-7757-D37B-D60B-1461F37C04DA}"/>
          </ac:grpSpMkLst>
        </pc:grpChg>
        <pc:grpChg chg="add mod">
          <ac:chgData name="Stephanie Christopher" userId="81bc7d72201d6dda" providerId="LiveId" clId="{B87796A2-21BE-4AF9-9F44-EB3EA16ECC38}" dt="2024-02-10T02:39:29.583" v="5820" actId="164"/>
          <ac:grpSpMkLst>
            <pc:docMk/>
            <pc:sldMk cId="2519882348" sldId="266"/>
            <ac:grpSpMk id="39" creationId="{E5F81E03-8F56-ECC4-E8C9-2E1BB98D3466}"/>
          </ac:grpSpMkLst>
        </pc:grpChg>
        <pc:grpChg chg="add del mod">
          <ac:chgData name="Stephanie Christopher" userId="81bc7d72201d6dda" providerId="LiveId" clId="{B87796A2-21BE-4AF9-9F44-EB3EA16ECC38}" dt="2024-02-10T03:00:46.763" v="6379" actId="1076"/>
          <ac:grpSpMkLst>
            <pc:docMk/>
            <pc:sldMk cId="2519882348" sldId="266"/>
            <ac:grpSpMk id="40" creationId="{CE5D993D-CE34-979F-2C78-343F2B9D7E9B}"/>
          </ac:grpSpMkLst>
        </pc:grpChg>
        <pc:grpChg chg="add del mod">
          <ac:chgData name="Stephanie Christopher" userId="81bc7d72201d6dda" providerId="LiveId" clId="{B87796A2-21BE-4AF9-9F44-EB3EA16ECC38}" dt="2024-02-10T02:51:06.921" v="6242" actId="478"/>
          <ac:grpSpMkLst>
            <pc:docMk/>
            <pc:sldMk cId="2519882348" sldId="266"/>
            <ac:grpSpMk id="46" creationId="{DDD4991C-3676-8E82-C0C6-FD4316ABC55F}"/>
          </ac:grpSpMkLst>
        </pc:grpChg>
        <pc:grpChg chg="del mod topLvl">
          <ac:chgData name="Stephanie Christopher" userId="81bc7d72201d6dda" providerId="LiveId" clId="{B87796A2-21BE-4AF9-9F44-EB3EA16ECC38}" dt="2024-02-10T02:51:07.862" v="6243" actId="478"/>
          <ac:grpSpMkLst>
            <pc:docMk/>
            <pc:sldMk cId="2519882348" sldId="266"/>
            <ac:grpSpMk id="47" creationId="{DA032784-1BFA-401D-1BB1-4C9EA88C9FFB}"/>
          </ac:grpSpMkLst>
        </pc:grpChg>
        <pc:grpChg chg="add mod">
          <ac:chgData name="Stephanie Christopher" userId="81bc7d72201d6dda" providerId="LiveId" clId="{B87796A2-21BE-4AF9-9F44-EB3EA16ECC38}" dt="2024-02-10T03:00:35.001" v="6378" actId="1076"/>
          <ac:grpSpMkLst>
            <pc:docMk/>
            <pc:sldMk cId="2519882348" sldId="266"/>
            <ac:grpSpMk id="55" creationId="{FA91927D-73FD-7434-63EB-88CC12E27BF8}"/>
          </ac:grpSpMkLst>
        </pc:grpChg>
        <pc:grpChg chg="mod">
          <ac:chgData name="Stephanie Christopher" userId="81bc7d72201d6dda" providerId="LiveId" clId="{B87796A2-21BE-4AF9-9F44-EB3EA16ECC38}" dt="2024-02-10T02:59:42.245" v="6358"/>
          <ac:grpSpMkLst>
            <pc:docMk/>
            <pc:sldMk cId="2519882348" sldId="266"/>
            <ac:grpSpMk id="56" creationId="{7521D59E-0F0A-FB15-5DE1-E643A89B5F8C}"/>
          </ac:grpSpMkLst>
        </pc:grpChg>
        <pc:grpChg chg="add mod">
          <ac:chgData name="Stephanie Christopher" userId="81bc7d72201d6dda" providerId="LiveId" clId="{B87796A2-21BE-4AF9-9F44-EB3EA16ECC38}" dt="2024-02-10T03:00:07.107" v="6365" actId="1076"/>
          <ac:grpSpMkLst>
            <pc:docMk/>
            <pc:sldMk cId="2519882348" sldId="266"/>
            <ac:grpSpMk id="61" creationId="{1D447A32-2DE1-8901-76EB-15CD4DC24094}"/>
          </ac:grpSpMkLst>
        </pc:grpChg>
        <pc:picChg chg="add mod modCrop">
          <ac:chgData name="Stephanie Christopher" userId="81bc7d72201d6dda" providerId="LiveId" clId="{B87796A2-21BE-4AF9-9F44-EB3EA16ECC38}" dt="2024-02-10T02:58:38.411" v="6343" actId="1076"/>
          <ac:picMkLst>
            <pc:docMk/>
            <pc:sldMk cId="2519882348" sldId="266"/>
            <ac:picMk id="6" creationId="{64CCDC02-788A-5A9B-9F26-EC0EE727E306}"/>
          </ac:picMkLst>
        </pc:picChg>
        <pc:picChg chg="add mod modCrop">
          <ac:chgData name="Stephanie Christopher" userId="81bc7d72201d6dda" providerId="LiveId" clId="{B87796A2-21BE-4AF9-9F44-EB3EA16ECC38}" dt="2024-02-10T02:42:58.003" v="5922" actId="732"/>
          <ac:picMkLst>
            <pc:docMk/>
            <pc:sldMk cId="2519882348" sldId="266"/>
            <ac:picMk id="8" creationId="{C237F498-18E3-83F0-BD4B-021BDAC1ADFB}"/>
          </ac:picMkLst>
        </pc:picChg>
        <pc:picChg chg="add mod modCrop">
          <ac:chgData name="Stephanie Christopher" userId="81bc7d72201d6dda" providerId="LiveId" clId="{B87796A2-21BE-4AF9-9F44-EB3EA16ECC38}" dt="2024-02-10T02:42:24.220" v="5915" actId="732"/>
          <ac:picMkLst>
            <pc:docMk/>
            <pc:sldMk cId="2519882348" sldId="266"/>
            <ac:picMk id="14" creationId="{8F2D4D47-5119-1FEC-C1C5-F9AAFB70E823}"/>
          </ac:picMkLst>
        </pc:picChg>
        <pc:picChg chg="add mod modCrop">
          <ac:chgData name="Stephanie Christopher" userId="81bc7d72201d6dda" providerId="LiveId" clId="{B87796A2-21BE-4AF9-9F44-EB3EA16ECC38}" dt="2024-02-10T02:43:18.575" v="5926" actId="732"/>
          <ac:picMkLst>
            <pc:docMk/>
            <pc:sldMk cId="2519882348" sldId="266"/>
            <ac:picMk id="20" creationId="{F404B688-B517-C7A0-4745-653E7F776507}"/>
          </ac:picMkLst>
        </pc:picChg>
        <pc:picChg chg="mod">
          <ac:chgData name="Stephanie Christopher" userId="81bc7d72201d6dda" providerId="LiveId" clId="{B87796A2-21BE-4AF9-9F44-EB3EA16ECC38}" dt="2024-02-10T02:36:50.826" v="5754"/>
          <ac:picMkLst>
            <pc:docMk/>
            <pc:sldMk cId="2519882348" sldId="266"/>
            <ac:picMk id="28" creationId="{A90D892B-E0D2-4B46-DACD-FBF7B882280F}"/>
          </ac:picMkLst>
        </pc:picChg>
        <pc:picChg chg="mod modCrop">
          <ac:chgData name="Stephanie Christopher" userId="81bc7d72201d6dda" providerId="LiveId" clId="{B87796A2-21BE-4AF9-9F44-EB3EA16ECC38}" dt="2024-02-10T02:50:23.949" v="6228" actId="1076"/>
          <ac:picMkLst>
            <pc:docMk/>
            <pc:sldMk cId="2519882348" sldId="266"/>
            <ac:picMk id="50" creationId="{1B815901-648F-9BF1-FBAC-346798609AA9}"/>
          </ac:picMkLst>
        </pc:picChg>
        <pc:picChg chg="mod modCrop">
          <ac:chgData name="Stephanie Christopher" userId="81bc7d72201d6dda" providerId="LiveId" clId="{B87796A2-21BE-4AF9-9F44-EB3EA16ECC38}" dt="2024-02-10T02:45:24.351" v="5994" actId="732"/>
          <ac:picMkLst>
            <pc:docMk/>
            <pc:sldMk cId="2519882348" sldId="266"/>
            <ac:picMk id="51" creationId="{8852257F-1FBA-7C30-08FC-F3A8AA66BC9D}"/>
          </ac:picMkLst>
        </pc:picChg>
        <pc:picChg chg="add del mod modCrop">
          <ac:chgData name="Stephanie Christopher" userId="81bc7d72201d6dda" providerId="LiveId" clId="{B87796A2-21BE-4AF9-9F44-EB3EA16ECC38}" dt="2024-02-10T02:51:08.729" v="6244" actId="478"/>
          <ac:picMkLst>
            <pc:docMk/>
            <pc:sldMk cId="2519882348" sldId="266"/>
            <ac:picMk id="54" creationId="{E36CA8B7-44E1-2898-3FF5-66885DC0E161}"/>
          </ac:picMkLst>
        </pc:picChg>
        <pc:picChg chg="mod">
          <ac:chgData name="Stephanie Christopher" userId="81bc7d72201d6dda" providerId="LiveId" clId="{B87796A2-21BE-4AF9-9F44-EB3EA16ECC38}" dt="2024-02-10T02:59:42.245" v="6358"/>
          <ac:picMkLst>
            <pc:docMk/>
            <pc:sldMk cId="2519882348" sldId="266"/>
            <ac:picMk id="59" creationId="{385B17F7-8A54-7675-9CC0-7B60EFA38CD9}"/>
          </ac:picMkLst>
        </pc:picChg>
        <pc:picChg chg="mod">
          <ac:chgData name="Stephanie Christopher" userId="81bc7d72201d6dda" providerId="LiveId" clId="{B87796A2-21BE-4AF9-9F44-EB3EA16ECC38}" dt="2024-02-10T02:59:42.245" v="6358"/>
          <ac:picMkLst>
            <pc:docMk/>
            <pc:sldMk cId="2519882348" sldId="266"/>
            <ac:picMk id="60" creationId="{7990CB6D-6EDF-C317-2D93-3DE925580EE7}"/>
          </ac:picMkLst>
        </pc:picChg>
        <pc:picChg chg="mod">
          <ac:chgData name="Stephanie Christopher" userId="81bc7d72201d6dda" providerId="LiveId" clId="{B87796A2-21BE-4AF9-9F44-EB3EA16ECC38}" dt="2024-02-10T03:00:02.923" v="6364" actId="1076"/>
          <ac:picMkLst>
            <pc:docMk/>
            <pc:sldMk cId="2519882348" sldId="266"/>
            <ac:picMk id="63" creationId="{70AD751E-5F05-078F-03F2-56980E731F4D}"/>
          </ac:picMkLst>
        </pc:picChg>
        <pc:cxnChg chg="add del mod">
          <ac:chgData name="Stephanie Christopher" userId="81bc7d72201d6dda" providerId="LiveId" clId="{B87796A2-21BE-4AF9-9F44-EB3EA16ECC38}" dt="2024-02-10T02:44:55.848" v="5982" actId="478"/>
          <ac:cxnSpMkLst>
            <pc:docMk/>
            <pc:sldMk cId="2519882348" sldId="266"/>
            <ac:cxnSpMk id="15" creationId="{5AC466E4-9046-9E71-D9E0-876F6E03CEE3}"/>
          </ac:cxnSpMkLst>
        </pc:cxnChg>
        <pc:cxnChg chg="add del mod">
          <ac:chgData name="Stephanie Christopher" userId="81bc7d72201d6dda" providerId="LiveId" clId="{B87796A2-21BE-4AF9-9F44-EB3EA16ECC38}" dt="2024-02-10T02:43:52.150" v="5931" actId="478"/>
          <ac:cxnSpMkLst>
            <pc:docMk/>
            <pc:sldMk cId="2519882348" sldId="266"/>
            <ac:cxnSpMk id="17" creationId="{4065C249-F127-445D-207D-4CD63D5AEDD9}"/>
          </ac:cxnSpMkLst>
        </pc:cxnChg>
        <pc:cxnChg chg="mod">
          <ac:chgData name="Stephanie Christopher" userId="81bc7d72201d6dda" providerId="LiveId" clId="{B87796A2-21BE-4AF9-9F44-EB3EA16ECC38}" dt="2024-02-10T02:36:50.826" v="5754"/>
          <ac:cxnSpMkLst>
            <pc:docMk/>
            <pc:sldMk cId="2519882348" sldId="266"/>
            <ac:cxnSpMk id="30" creationId="{1DA7ECEB-19EF-9DCB-696B-5C13331B7A45}"/>
          </ac:cxnSpMkLst>
        </pc:cxnChg>
        <pc:cxnChg chg="add del mod">
          <ac:chgData name="Stephanie Christopher" userId="81bc7d72201d6dda" providerId="LiveId" clId="{B87796A2-21BE-4AF9-9F44-EB3EA16ECC38}" dt="2024-02-10T02:43:53.226" v="5932" actId="478"/>
          <ac:cxnSpMkLst>
            <pc:docMk/>
            <pc:sldMk cId="2519882348" sldId="266"/>
            <ac:cxnSpMk id="36" creationId="{3D362CD0-C709-6792-08B3-F2C9B3D11318}"/>
          </ac:cxnSpMkLst>
        </pc:cxnChg>
        <pc:cxnChg chg="mod">
          <ac:chgData name="Stephanie Christopher" userId="81bc7d72201d6dda" providerId="LiveId" clId="{B87796A2-21BE-4AF9-9F44-EB3EA16ECC38}" dt="2024-02-10T02:59:42.245" v="6358"/>
          <ac:cxnSpMkLst>
            <pc:docMk/>
            <pc:sldMk cId="2519882348" sldId="266"/>
            <ac:cxnSpMk id="66" creationId="{27EB330B-707D-32E6-6AA8-263D12FA3373}"/>
          </ac:cxnSpMkLst>
        </pc:cxnChg>
        <pc:cxnChg chg="mod">
          <ac:chgData name="Stephanie Christopher" userId="81bc7d72201d6dda" providerId="LiveId" clId="{B87796A2-21BE-4AF9-9F44-EB3EA16ECC38}" dt="2024-02-10T02:59:42.245" v="6358"/>
          <ac:cxnSpMkLst>
            <pc:docMk/>
            <pc:sldMk cId="2519882348" sldId="266"/>
            <ac:cxnSpMk id="68" creationId="{4656039F-D774-F672-661B-4F74347212C7}"/>
          </ac:cxnSpMkLst>
        </pc:cxnChg>
        <pc:cxnChg chg="mod">
          <ac:chgData name="Stephanie Christopher" userId="81bc7d72201d6dda" providerId="LiveId" clId="{B87796A2-21BE-4AF9-9F44-EB3EA16ECC38}" dt="2024-02-10T02:59:42.245" v="6358"/>
          <ac:cxnSpMkLst>
            <pc:docMk/>
            <pc:sldMk cId="2519882348" sldId="266"/>
            <ac:cxnSpMk id="69" creationId="{283046EA-BA13-DBEC-20B0-B53EDF916382}"/>
          </ac:cxnSpMkLst>
        </pc:cxnChg>
      </pc:sldChg>
      <pc:sldChg chg="addSp delSp modSp add del mod">
        <pc:chgData name="Stephanie Christopher" userId="81bc7d72201d6dda" providerId="LiveId" clId="{B87796A2-21BE-4AF9-9F44-EB3EA16ECC38}" dt="2024-02-10T03:01:22.929" v="6383" actId="2696"/>
        <pc:sldMkLst>
          <pc:docMk/>
          <pc:sldMk cId="1090397859" sldId="267"/>
        </pc:sldMkLst>
        <pc:spChg chg="add mod">
          <ac:chgData name="Stephanie Christopher" userId="81bc7d72201d6dda" providerId="LiveId" clId="{B87796A2-21BE-4AF9-9F44-EB3EA16ECC38}" dt="2024-02-10T02:56:41.508" v="6323" actId="164"/>
          <ac:spMkLst>
            <pc:docMk/>
            <pc:sldMk cId="1090397859" sldId="267"/>
            <ac:spMk id="3" creationId="{538F0EA4-C6BB-ED9A-D656-6AB0FE0AC5A4}"/>
          </ac:spMkLst>
        </pc:spChg>
        <pc:spChg chg="add mod">
          <ac:chgData name="Stephanie Christopher" userId="81bc7d72201d6dda" providerId="LiveId" clId="{B87796A2-21BE-4AF9-9F44-EB3EA16ECC38}" dt="2024-02-10T02:56:41.508" v="6323" actId="164"/>
          <ac:spMkLst>
            <pc:docMk/>
            <pc:sldMk cId="1090397859" sldId="267"/>
            <ac:spMk id="7" creationId="{00CC2703-9F5F-3450-CF70-DEBE72791597}"/>
          </ac:spMkLst>
        </pc:spChg>
        <pc:spChg chg="add mod">
          <ac:chgData name="Stephanie Christopher" userId="81bc7d72201d6dda" providerId="LiveId" clId="{B87796A2-21BE-4AF9-9F44-EB3EA16ECC38}" dt="2024-02-10T02:57:48.267" v="6335" actId="14100"/>
          <ac:spMkLst>
            <pc:docMk/>
            <pc:sldMk cId="1090397859" sldId="267"/>
            <ac:spMk id="13" creationId="{52096C6B-D7FD-F5BA-4205-073418154713}"/>
          </ac:spMkLst>
        </pc:spChg>
        <pc:spChg chg="add mod">
          <ac:chgData name="Stephanie Christopher" userId="81bc7d72201d6dda" providerId="LiveId" clId="{B87796A2-21BE-4AF9-9F44-EB3EA16ECC38}" dt="2024-02-10T02:56:41.508" v="6323" actId="164"/>
          <ac:spMkLst>
            <pc:docMk/>
            <pc:sldMk cId="1090397859" sldId="267"/>
            <ac:spMk id="22" creationId="{1462A862-1E4E-FDC2-0934-AF628392C880}"/>
          </ac:spMkLst>
        </pc:spChg>
        <pc:spChg chg="add mod">
          <ac:chgData name="Stephanie Christopher" userId="81bc7d72201d6dda" providerId="LiveId" clId="{B87796A2-21BE-4AF9-9F44-EB3EA16ECC38}" dt="2024-02-10T02:58:00.576" v="6337" actId="14100"/>
          <ac:spMkLst>
            <pc:docMk/>
            <pc:sldMk cId="1090397859" sldId="267"/>
            <ac:spMk id="23" creationId="{44417A31-7CA2-80B5-8234-DF63C404A9D3}"/>
          </ac:spMkLst>
        </pc:spChg>
        <pc:spChg chg="del">
          <ac:chgData name="Stephanie Christopher" userId="81bc7d72201d6dda" providerId="LiveId" clId="{B87796A2-21BE-4AF9-9F44-EB3EA16ECC38}" dt="2024-02-10T02:52:15.698" v="6257" actId="478"/>
          <ac:spMkLst>
            <pc:docMk/>
            <pc:sldMk cId="1090397859" sldId="267"/>
            <ac:spMk id="34" creationId="{0CFC71D1-0910-4967-5687-1DC1F2C07C1E}"/>
          </ac:spMkLst>
        </pc:spChg>
        <pc:spChg chg="mod">
          <ac:chgData name="Stephanie Christopher" userId="81bc7d72201d6dda" providerId="LiveId" clId="{B87796A2-21BE-4AF9-9F44-EB3EA16ECC38}" dt="2024-02-10T02:51:01.176" v="6240" actId="20577"/>
          <ac:spMkLst>
            <pc:docMk/>
            <pc:sldMk cId="1090397859" sldId="267"/>
            <ac:spMk id="44" creationId="{B5379302-E732-EC9F-F0E1-B91589905032}"/>
          </ac:spMkLst>
        </pc:spChg>
        <pc:spChg chg="mod">
          <ac:chgData name="Stephanie Christopher" userId="81bc7d72201d6dda" providerId="LiveId" clId="{B87796A2-21BE-4AF9-9F44-EB3EA16ECC38}" dt="2024-02-10T02:57:13.001" v="6330" actId="14100"/>
          <ac:spMkLst>
            <pc:docMk/>
            <pc:sldMk cId="1090397859" sldId="267"/>
            <ac:spMk id="48" creationId="{6B5B0AD4-1D7B-25E3-6A72-3D4B0887ED0D}"/>
          </ac:spMkLst>
        </pc:spChg>
        <pc:spChg chg="mod">
          <ac:chgData name="Stephanie Christopher" userId="81bc7d72201d6dda" providerId="LiveId" clId="{B87796A2-21BE-4AF9-9F44-EB3EA16ECC38}" dt="2024-02-10T02:57:01.179" v="6327" actId="1076"/>
          <ac:spMkLst>
            <pc:docMk/>
            <pc:sldMk cId="1090397859" sldId="267"/>
            <ac:spMk id="49" creationId="{08801673-FFF0-C95C-1773-9D464A341A21}"/>
          </ac:spMkLst>
        </pc:spChg>
        <pc:spChg chg="mod">
          <ac:chgData name="Stephanie Christopher" userId="81bc7d72201d6dda" providerId="LiveId" clId="{B87796A2-21BE-4AF9-9F44-EB3EA16ECC38}" dt="2024-02-10T02:56:41.508" v="6323" actId="164"/>
          <ac:spMkLst>
            <pc:docMk/>
            <pc:sldMk cId="1090397859" sldId="267"/>
            <ac:spMk id="52" creationId="{B1A6C555-0721-64D3-B98B-9CB0F64766EA}"/>
          </ac:spMkLst>
        </pc:spChg>
        <pc:grpChg chg="add mod">
          <ac:chgData name="Stephanie Christopher" userId="81bc7d72201d6dda" providerId="LiveId" clId="{B87796A2-21BE-4AF9-9F44-EB3EA16ECC38}" dt="2024-02-10T02:58:09.421" v="6338" actId="1076"/>
          <ac:grpSpMkLst>
            <pc:docMk/>
            <pc:sldMk cId="1090397859" sldId="267"/>
            <ac:grpSpMk id="25" creationId="{84D8892F-486C-0473-D2B7-39D5F5EE593E}"/>
          </ac:grpSpMkLst>
        </pc:grpChg>
        <pc:grpChg chg="del">
          <ac:chgData name="Stephanie Christopher" userId="81bc7d72201d6dda" providerId="LiveId" clId="{B87796A2-21BE-4AF9-9F44-EB3EA16ECC38}" dt="2024-02-10T02:52:17.905" v="6258" actId="478"/>
          <ac:grpSpMkLst>
            <pc:docMk/>
            <pc:sldMk cId="1090397859" sldId="267"/>
            <ac:grpSpMk id="37" creationId="{87F51010-D35F-C700-89DD-E31109EE4458}"/>
          </ac:grpSpMkLst>
        </pc:grpChg>
        <pc:grpChg chg="del">
          <ac:chgData name="Stephanie Christopher" userId="81bc7d72201d6dda" providerId="LiveId" clId="{B87796A2-21BE-4AF9-9F44-EB3EA16ECC38}" dt="2024-02-10T02:52:19.957" v="6259" actId="478"/>
          <ac:grpSpMkLst>
            <pc:docMk/>
            <pc:sldMk cId="1090397859" sldId="267"/>
            <ac:grpSpMk id="38" creationId="{3AFA1D02-9669-8889-1BF9-6C236FABC8BF}"/>
          </ac:grpSpMkLst>
        </pc:grpChg>
        <pc:grpChg chg="del">
          <ac:chgData name="Stephanie Christopher" userId="81bc7d72201d6dda" providerId="LiveId" clId="{B87796A2-21BE-4AF9-9F44-EB3EA16ECC38}" dt="2024-02-10T02:52:11.212" v="6256" actId="478"/>
          <ac:grpSpMkLst>
            <pc:docMk/>
            <pc:sldMk cId="1090397859" sldId="267"/>
            <ac:grpSpMk id="40" creationId="{35A4351B-723D-ECF9-A5FC-EACD651E435D}"/>
          </ac:grpSpMkLst>
        </pc:grpChg>
        <pc:grpChg chg="mod">
          <ac:chgData name="Stephanie Christopher" userId="81bc7d72201d6dda" providerId="LiveId" clId="{B87796A2-21BE-4AF9-9F44-EB3EA16ECC38}" dt="2024-02-10T02:58:14.375" v="6339" actId="1076"/>
          <ac:grpSpMkLst>
            <pc:docMk/>
            <pc:sldMk cId="1090397859" sldId="267"/>
            <ac:grpSpMk id="46" creationId="{3A6DCB68-E3A7-5675-0924-2BE779BF6001}"/>
          </ac:grpSpMkLst>
        </pc:grpChg>
        <pc:picChg chg="mod modCrop">
          <ac:chgData name="Stephanie Christopher" userId="81bc7d72201d6dda" providerId="LiveId" clId="{B87796A2-21BE-4AF9-9F44-EB3EA16ECC38}" dt="2024-02-10T02:57:36.160" v="6334" actId="732"/>
          <ac:picMkLst>
            <pc:docMk/>
            <pc:sldMk cId="1090397859" sldId="267"/>
            <ac:picMk id="54" creationId="{29A3EDFF-83AF-58C7-37A1-DF41D98F18FA}"/>
          </ac:picMkLst>
        </pc:picChg>
        <pc:cxnChg chg="add mod">
          <ac:chgData name="Stephanie Christopher" userId="81bc7d72201d6dda" providerId="LiveId" clId="{B87796A2-21BE-4AF9-9F44-EB3EA16ECC38}" dt="2024-02-10T02:56:41.508" v="6323" actId="164"/>
          <ac:cxnSpMkLst>
            <pc:docMk/>
            <pc:sldMk cId="1090397859" sldId="267"/>
            <ac:cxnSpMk id="9" creationId="{1A847E2C-94B2-1280-233B-C9148E2F3C18}"/>
          </ac:cxnSpMkLst>
        </pc:cxnChg>
        <pc:cxnChg chg="add mod">
          <ac:chgData name="Stephanie Christopher" userId="81bc7d72201d6dda" providerId="LiveId" clId="{B87796A2-21BE-4AF9-9F44-EB3EA16ECC38}" dt="2024-02-10T02:56:41.508" v="6323" actId="164"/>
          <ac:cxnSpMkLst>
            <pc:docMk/>
            <pc:sldMk cId="1090397859" sldId="267"/>
            <ac:cxnSpMk id="15" creationId="{9AE358CE-1D89-8B85-815B-ECAB08E6A504}"/>
          </ac:cxnSpMkLst>
        </pc:cxnChg>
        <pc:cxnChg chg="add mod">
          <ac:chgData name="Stephanie Christopher" userId="81bc7d72201d6dda" providerId="LiveId" clId="{B87796A2-21BE-4AF9-9F44-EB3EA16ECC38}" dt="2024-02-10T02:56:41.508" v="6323" actId="164"/>
          <ac:cxnSpMkLst>
            <pc:docMk/>
            <pc:sldMk cId="1090397859" sldId="267"/>
            <ac:cxnSpMk id="17" creationId="{1E6C957B-8CBC-017A-2AAF-7F1986990402}"/>
          </ac:cxnSpMkLst>
        </pc:cxnChg>
      </pc:sldChg>
      <pc:sldChg chg="addSp delSp modSp new mod ord setBg">
        <pc:chgData name="Stephanie Christopher" userId="81bc7d72201d6dda" providerId="LiveId" clId="{B87796A2-21BE-4AF9-9F44-EB3EA16ECC38}" dt="2024-02-10T03:39:42.920" v="7184" actId="1076"/>
        <pc:sldMkLst>
          <pc:docMk/>
          <pc:sldMk cId="1569335206" sldId="267"/>
        </pc:sldMkLst>
        <pc:spChg chg="mod">
          <ac:chgData name="Stephanie Christopher" userId="81bc7d72201d6dda" providerId="LiveId" clId="{B87796A2-21BE-4AF9-9F44-EB3EA16ECC38}" dt="2024-02-10T03:39:25.574" v="7181" actId="26606"/>
          <ac:spMkLst>
            <pc:docMk/>
            <pc:sldMk cId="1569335206" sldId="267"/>
            <ac:spMk id="2" creationId="{2B49FD28-68FF-01C9-1061-3D50B1BC4CF8}"/>
          </ac:spMkLst>
        </pc:spChg>
        <pc:spChg chg="del">
          <ac:chgData name="Stephanie Christopher" userId="81bc7d72201d6dda" providerId="LiveId" clId="{B87796A2-21BE-4AF9-9F44-EB3EA16ECC38}" dt="2024-02-10T03:11:48.449" v="6516" actId="478"/>
          <ac:spMkLst>
            <pc:docMk/>
            <pc:sldMk cId="1569335206" sldId="267"/>
            <ac:spMk id="3" creationId="{48ADD107-3370-4F60-758F-41275EC8DBF5}"/>
          </ac:spMkLst>
        </pc:spChg>
        <pc:spChg chg="add mod">
          <ac:chgData name="Stephanie Christopher" userId="81bc7d72201d6dda" providerId="LiveId" clId="{B87796A2-21BE-4AF9-9F44-EB3EA16ECC38}" dt="2024-02-10T03:39:25.574" v="7181" actId="26606"/>
          <ac:spMkLst>
            <pc:docMk/>
            <pc:sldMk cId="1569335206" sldId="267"/>
            <ac:spMk id="5" creationId="{FEC50EB5-56D4-46B8-B514-EF7F54F686CB}"/>
          </ac:spMkLst>
        </pc:spChg>
        <pc:spChg chg="add">
          <ac:chgData name="Stephanie Christopher" userId="81bc7d72201d6dda" providerId="LiveId" clId="{B87796A2-21BE-4AF9-9F44-EB3EA16ECC38}" dt="2024-02-10T03:39:25.574" v="7181" actId="26606"/>
          <ac:spMkLst>
            <pc:docMk/>
            <pc:sldMk cId="1569335206" sldId="267"/>
            <ac:spMk id="12" creationId="{E8A8EAB8-D2FF-444D-B34B-7D32F106AD0E}"/>
          </ac:spMkLst>
        </pc:spChg>
        <pc:spChg chg="add">
          <ac:chgData name="Stephanie Christopher" userId="81bc7d72201d6dda" providerId="LiveId" clId="{B87796A2-21BE-4AF9-9F44-EB3EA16ECC38}" dt="2024-02-10T03:39:25.574" v="7181" actId="26606"/>
          <ac:spMkLst>
            <pc:docMk/>
            <pc:sldMk cId="1569335206" sldId="267"/>
            <ac:spMk id="14" creationId="{C61F2F60-14E3-4196-B7CE-175E46F04481}"/>
          </ac:spMkLst>
        </pc:spChg>
        <pc:picChg chg="add mod modCrop">
          <ac:chgData name="Stephanie Christopher" userId="81bc7d72201d6dda" providerId="LiveId" clId="{B87796A2-21BE-4AF9-9F44-EB3EA16ECC38}" dt="2024-02-10T03:39:42.920" v="7184" actId="1076"/>
          <ac:picMkLst>
            <pc:docMk/>
            <pc:sldMk cId="1569335206" sldId="267"/>
            <ac:picMk id="7" creationId="{49C20436-A3E2-267A-3E6B-97B503E3E088}"/>
          </ac:picMkLst>
        </pc:picChg>
      </pc:sldChg>
      <pc:sldChg chg="addSp delSp modSp new mod ord setBg">
        <pc:chgData name="Stephanie Christopher" userId="81bc7d72201d6dda" providerId="LiveId" clId="{B87796A2-21BE-4AF9-9F44-EB3EA16ECC38}" dt="2024-02-10T03:37:02.244" v="7157" actId="26606"/>
        <pc:sldMkLst>
          <pc:docMk/>
          <pc:sldMk cId="949244728" sldId="268"/>
        </pc:sldMkLst>
        <pc:spChg chg="mod">
          <ac:chgData name="Stephanie Christopher" userId="81bc7d72201d6dda" providerId="LiveId" clId="{B87796A2-21BE-4AF9-9F44-EB3EA16ECC38}" dt="2024-02-10T03:37:02.244" v="7157" actId="26606"/>
          <ac:spMkLst>
            <pc:docMk/>
            <pc:sldMk cId="949244728" sldId="268"/>
            <ac:spMk id="2" creationId="{225EB872-DAFC-ED85-5BBC-19658078AA11}"/>
          </ac:spMkLst>
        </pc:spChg>
        <pc:spChg chg="del">
          <ac:chgData name="Stephanie Christopher" userId="81bc7d72201d6dda" providerId="LiveId" clId="{B87796A2-21BE-4AF9-9F44-EB3EA16ECC38}" dt="2024-02-10T03:14:47.850" v="6585" actId="478"/>
          <ac:spMkLst>
            <pc:docMk/>
            <pc:sldMk cId="949244728" sldId="268"/>
            <ac:spMk id="3" creationId="{39B7F10D-EA55-C22F-3D7A-C3D8907EDFF8}"/>
          </ac:spMkLst>
        </pc:spChg>
        <pc:spChg chg="add mod">
          <ac:chgData name="Stephanie Christopher" userId="81bc7d72201d6dda" providerId="LiveId" clId="{B87796A2-21BE-4AF9-9F44-EB3EA16ECC38}" dt="2024-02-10T03:37:02.244" v="7157" actId="26606"/>
          <ac:spMkLst>
            <pc:docMk/>
            <pc:sldMk cId="949244728" sldId="268"/>
            <ac:spMk id="5" creationId="{F51BFD5C-0B8E-399A-2466-6CE600027B08}"/>
          </ac:spMkLst>
        </pc:spChg>
        <pc:spChg chg="add">
          <ac:chgData name="Stephanie Christopher" userId="81bc7d72201d6dda" providerId="LiveId" clId="{B87796A2-21BE-4AF9-9F44-EB3EA16ECC38}" dt="2024-02-10T03:37:02.244" v="7157" actId="26606"/>
          <ac:spMkLst>
            <pc:docMk/>
            <pc:sldMk cId="949244728" sldId="268"/>
            <ac:spMk id="12" creationId="{B95B9BA8-1D69-4796-85F5-B6D0BD52354B}"/>
          </ac:spMkLst>
        </pc:spChg>
        <pc:picChg chg="add mod ord modCrop">
          <ac:chgData name="Stephanie Christopher" userId="81bc7d72201d6dda" providerId="LiveId" clId="{B87796A2-21BE-4AF9-9F44-EB3EA16ECC38}" dt="2024-02-10T03:37:02.244" v="7157" actId="26606"/>
          <ac:picMkLst>
            <pc:docMk/>
            <pc:sldMk cId="949244728" sldId="268"/>
            <ac:picMk id="7" creationId="{79BC1D64-3904-437F-5E4D-DAD346EFCDCF}"/>
          </ac:picMkLst>
        </pc:picChg>
      </pc:sldChg>
      <pc:sldChg chg="addSp delSp modSp new mod ord setBg">
        <pc:chgData name="Stephanie Christopher" userId="81bc7d72201d6dda" providerId="LiveId" clId="{B87796A2-21BE-4AF9-9F44-EB3EA16ECC38}" dt="2024-02-10T03:37:44.222" v="7164" actId="26606"/>
        <pc:sldMkLst>
          <pc:docMk/>
          <pc:sldMk cId="138631955" sldId="269"/>
        </pc:sldMkLst>
        <pc:spChg chg="mod">
          <ac:chgData name="Stephanie Christopher" userId="81bc7d72201d6dda" providerId="LiveId" clId="{B87796A2-21BE-4AF9-9F44-EB3EA16ECC38}" dt="2024-02-10T03:37:44.222" v="7164" actId="26606"/>
          <ac:spMkLst>
            <pc:docMk/>
            <pc:sldMk cId="138631955" sldId="269"/>
            <ac:spMk id="2" creationId="{E5D90C96-806B-58E5-C002-C739CED9A4C1}"/>
          </ac:spMkLst>
        </pc:spChg>
        <pc:spChg chg="del">
          <ac:chgData name="Stephanie Christopher" userId="81bc7d72201d6dda" providerId="LiveId" clId="{B87796A2-21BE-4AF9-9F44-EB3EA16ECC38}" dt="2024-02-10T03:15:39.115" v="6601" actId="478"/>
          <ac:spMkLst>
            <pc:docMk/>
            <pc:sldMk cId="138631955" sldId="269"/>
            <ac:spMk id="3" creationId="{AB9FE04C-E3D6-5175-A35E-1D0847400763}"/>
          </ac:spMkLst>
        </pc:spChg>
        <pc:spChg chg="add mod">
          <ac:chgData name="Stephanie Christopher" userId="81bc7d72201d6dda" providerId="LiveId" clId="{B87796A2-21BE-4AF9-9F44-EB3EA16ECC38}" dt="2024-02-10T03:37:44.222" v="7164" actId="26606"/>
          <ac:spMkLst>
            <pc:docMk/>
            <pc:sldMk cId="138631955" sldId="269"/>
            <ac:spMk id="5" creationId="{ECAE8AE2-1644-4683-FB23-3EE391602605}"/>
          </ac:spMkLst>
        </pc:spChg>
        <pc:spChg chg="add del">
          <ac:chgData name="Stephanie Christopher" userId="81bc7d72201d6dda" providerId="LiveId" clId="{B87796A2-21BE-4AF9-9F44-EB3EA16ECC38}" dt="2024-02-10T03:37:44.212" v="7163" actId="26606"/>
          <ac:spMkLst>
            <pc:docMk/>
            <pc:sldMk cId="138631955" sldId="269"/>
            <ac:spMk id="10" creationId="{A7AE9375-4664-4DB2-922D-2782A6E439AC}"/>
          </ac:spMkLst>
        </pc:spChg>
        <pc:spChg chg="add">
          <ac:chgData name="Stephanie Christopher" userId="81bc7d72201d6dda" providerId="LiveId" clId="{B87796A2-21BE-4AF9-9F44-EB3EA16ECC38}" dt="2024-02-10T03:37:44.222" v="7164" actId="26606"/>
          <ac:spMkLst>
            <pc:docMk/>
            <pc:sldMk cId="138631955" sldId="269"/>
            <ac:spMk id="11" creationId="{7C432AFE-B3D2-4BFF-BF8F-96C27AFF1AC7}"/>
          </ac:spMkLst>
        </pc:spChg>
        <pc:spChg chg="add del">
          <ac:chgData name="Stephanie Christopher" userId="81bc7d72201d6dda" providerId="LiveId" clId="{B87796A2-21BE-4AF9-9F44-EB3EA16ECC38}" dt="2024-02-10T03:37:44.212" v="7163" actId="26606"/>
          <ac:spMkLst>
            <pc:docMk/>
            <pc:sldMk cId="138631955" sldId="269"/>
            <ac:spMk id="12" creationId="{C2C57604-0CFD-4023-B9BD-107166A25317}"/>
          </ac:spMkLst>
        </pc:spChg>
        <pc:spChg chg="add">
          <ac:chgData name="Stephanie Christopher" userId="81bc7d72201d6dda" providerId="LiveId" clId="{B87796A2-21BE-4AF9-9F44-EB3EA16ECC38}" dt="2024-02-10T03:37:44.222" v="7164" actId="26606"/>
          <ac:spMkLst>
            <pc:docMk/>
            <pc:sldMk cId="138631955" sldId="269"/>
            <ac:spMk id="13" creationId="{AF2F604E-43BE-4DC3-B983-E071523364F8}"/>
          </ac:spMkLst>
        </pc:spChg>
        <pc:spChg chg="add">
          <ac:chgData name="Stephanie Christopher" userId="81bc7d72201d6dda" providerId="LiveId" clId="{B87796A2-21BE-4AF9-9F44-EB3EA16ECC38}" dt="2024-02-10T03:37:44.222" v="7164" actId="26606"/>
          <ac:spMkLst>
            <pc:docMk/>
            <pc:sldMk cId="138631955" sldId="269"/>
            <ac:spMk id="15" creationId="{08C9B587-E65E-4B52-B37C-ABEBB6E87928}"/>
          </ac:spMkLst>
        </pc:spChg>
        <pc:picChg chg="add">
          <ac:chgData name="Stephanie Christopher" userId="81bc7d72201d6dda" providerId="LiveId" clId="{B87796A2-21BE-4AF9-9F44-EB3EA16ECC38}" dt="2024-02-10T03:37:44.222" v="7164" actId="26606"/>
          <ac:picMkLst>
            <pc:docMk/>
            <pc:sldMk cId="138631955" sldId="269"/>
            <ac:picMk id="7" creationId="{2AFB03F1-E2C4-3476-1AC2-BD48C7CCB6E3}"/>
          </ac:picMkLst>
        </pc:picChg>
      </pc:sldChg>
      <pc:sldChg chg="addSp delSp modSp new mod setBg">
        <pc:chgData name="Stephanie Christopher" userId="81bc7d72201d6dda" providerId="LiveId" clId="{B87796A2-21BE-4AF9-9F44-EB3EA16ECC38}" dt="2024-02-10T03:40:44.251" v="7199" actId="1076"/>
        <pc:sldMkLst>
          <pc:docMk/>
          <pc:sldMk cId="3835368009" sldId="270"/>
        </pc:sldMkLst>
        <pc:spChg chg="mod">
          <ac:chgData name="Stephanie Christopher" userId="81bc7d72201d6dda" providerId="LiveId" clId="{B87796A2-21BE-4AF9-9F44-EB3EA16ECC38}" dt="2024-02-10T03:40:28.776" v="7194" actId="26606"/>
          <ac:spMkLst>
            <pc:docMk/>
            <pc:sldMk cId="3835368009" sldId="270"/>
            <ac:spMk id="2" creationId="{201C1B31-327B-29A7-7E45-E2E20EE60941}"/>
          </ac:spMkLst>
        </pc:spChg>
        <pc:spChg chg="del">
          <ac:chgData name="Stephanie Christopher" userId="81bc7d72201d6dda" providerId="LiveId" clId="{B87796A2-21BE-4AF9-9F44-EB3EA16ECC38}" dt="2024-02-10T03:31:40.283" v="7042" actId="478"/>
          <ac:spMkLst>
            <pc:docMk/>
            <pc:sldMk cId="3835368009" sldId="270"/>
            <ac:spMk id="3" creationId="{BD606DD5-0784-AEC3-1ECE-56C1DD341271}"/>
          </ac:spMkLst>
        </pc:spChg>
        <pc:spChg chg="add mod">
          <ac:chgData name="Stephanie Christopher" userId="81bc7d72201d6dda" providerId="LiveId" clId="{B87796A2-21BE-4AF9-9F44-EB3EA16ECC38}" dt="2024-02-10T03:40:28.776" v="7194" actId="26606"/>
          <ac:spMkLst>
            <pc:docMk/>
            <pc:sldMk cId="3835368009" sldId="270"/>
            <ac:spMk id="5" creationId="{E6C087E9-3EC3-69A6-2BD9-0B399A70EADA}"/>
          </ac:spMkLst>
        </pc:spChg>
        <pc:spChg chg="add">
          <ac:chgData name="Stephanie Christopher" userId="81bc7d72201d6dda" providerId="LiveId" clId="{B87796A2-21BE-4AF9-9F44-EB3EA16ECC38}" dt="2024-02-10T03:40:28.776" v="7194" actId="26606"/>
          <ac:spMkLst>
            <pc:docMk/>
            <pc:sldMk cId="3835368009" sldId="270"/>
            <ac:spMk id="12" creationId="{E8A8EAB8-D2FF-444D-B34B-7D32F106AD0E}"/>
          </ac:spMkLst>
        </pc:spChg>
        <pc:spChg chg="add">
          <ac:chgData name="Stephanie Christopher" userId="81bc7d72201d6dda" providerId="LiveId" clId="{B87796A2-21BE-4AF9-9F44-EB3EA16ECC38}" dt="2024-02-10T03:40:28.776" v="7194" actId="26606"/>
          <ac:spMkLst>
            <pc:docMk/>
            <pc:sldMk cId="3835368009" sldId="270"/>
            <ac:spMk id="14" creationId="{C61F2F60-14E3-4196-B7CE-175E46F04481}"/>
          </ac:spMkLst>
        </pc:spChg>
        <pc:picChg chg="add mod modCrop">
          <ac:chgData name="Stephanie Christopher" userId="81bc7d72201d6dda" providerId="LiveId" clId="{B87796A2-21BE-4AF9-9F44-EB3EA16ECC38}" dt="2024-02-10T03:40:44.251" v="7199" actId="1076"/>
          <ac:picMkLst>
            <pc:docMk/>
            <pc:sldMk cId="3835368009" sldId="270"/>
            <ac:picMk id="7" creationId="{F26114E5-51AC-C355-A4A8-356DBF7A4AC7}"/>
          </ac:picMkLst>
        </pc:picChg>
      </pc:sldChg>
      <pc:sldChg chg="addSp delSp modSp add mod">
        <pc:chgData name="Stephanie Christopher" userId="81bc7d72201d6dda" providerId="LiveId" clId="{B87796A2-21BE-4AF9-9F44-EB3EA16ECC38}" dt="2024-02-10T05:03:40.957" v="8457" actId="14100"/>
        <pc:sldMkLst>
          <pc:docMk/>
          <pc:sldMk cId="1781370851" sldId="271"/>
        </pc:sldMkLst>
        <pc:spChg chg="mod">
          <ac:chgData name="Stephanie Christopher" userId="81bc7d72201d6dda" providerId="LiveId" clId="{B87796A2-21BE-4AF9-9F44-EB3EA16ECC38}" dt="2024-02-10T04:54:09.194" v="8265" actId="113"/>
          <ac:spMkLst>
            <pc:docMk/>
            <pc:sldMk cId="1781370851" sldId="271"/>
            <ac:spMk id="6" creationId="{A2464814-E5DB-024A-C4F0-5C9984C4147D}"/>
          </ac:spMkLst>
        </pc:spChg>
        <pc:spChg chg="del">
          <ac:chgData name="Stephanie Christopher" userId="81bc7d72201d6dda" providerId="LiveId" clId="{B87796A2-21BE-4AF9-9F44-EB3EA16ECC38}" dt="2024-02-10T04:37:51.579" v="7835" actId="478"/>
          <ac:spMkLst>
            <pc:docMk/>
            <pc:sldMk cId="1781370851" sldId="271"/>
            <ac:spMk id="7" creationId="{158206E4-1F8E-D58D-6BC3-32B10D6847BF}"/>
          </ac:spMkLst>
        </pc:spChg>
        <pc:spChg chg="del">
          <ac:chgData name="Stephanie Christopher" userId="81bc7d72201d6dda" providerId="LiveId" clId="{B87796A2-21BE-4AF9-9F44-EB3EA16ECC38}" dt="2024-02-10T04:38:02.714" v="7844" actId="478"/>
          <ac:spMkLst>
            <pc:docMk/>
            <pc:sldMk cId="1781370851" sldId="271"/>
            <ac:spMk id="9" creationId="{9F3BE85A-7786-A9DB-9D07-FC0A09D9158B}"/>
          </ac:spMkLst>
        </pc:spChg>
        <pc:spChg chg="del mod">
          <ac:chgData name="Stephanie Christopher" userId="81bc7d72201d6dda" providerId="LiveId" clId="{B87796A2-21BE-4AF9-9F44-EB3EA16ECC38}" dt="2024-02-10T05:01:02.554" v="8386" actId="478"/>
          <ac:spMkLst>
            <pc:docMk/>
            <pc:sldMk cId="1781370851" sldId="271"/>
            <ac:spMk id="11" creationId="{7A49E083-6623-6EBF-3435-4BBE0A0030A9}"/>
          </ac:spMkLst>
        </pc:spChg>
        <pc:spChg chg="add mod">
          <ac:chgData name="Stephanie Christopher" userId="81bc7d72201d6dda" providerId="LiveId" clId="{B87796A2-21BE-4AF9-9F44-EB3EA16ECC38}" dt="2024-02-10T04:51:06.394" v="8229" actId="1076"/>
          <ac:spMkLst>
            <pc:docMk/>
            <pc:sldMk cId="1781370851" sldId="271"/>
            <ac:spMk id="14" creationId="{CDA76046-819A-B906-470A-9EB4A5758385}"/>
          </ac:spMkLst>
        </pc:spChg>
        <pc:spChg chg="mod ord">
          <ac:chgData name="Stephanie Christopher" userId="81bc7d72201d6dda" providerId="LiveId" clId="{B87796A2-21BE-4AF9-9F44-EB3EA16ECC38}" dt="2024-02-10T04:39:51.940" v="7865" actId="1076"/>
          <ac:spMkLst>
            <pc:docMk/>
            <pc:sldMk cId="1781370851" sldId="271"/>
            <ac:spMk id="19" creationId="{266C02F0-7903-A528-6C0B-F094B0D21360}"/>
          </ac:spMkLst>
        </pc:spChg>
        <pc:spChg chg="mod">
          <ac:chgData name="Stephanie Christopher" userId="81bc7d72201d6dda" providerId="LiveId" clId="{B87796A2-21BE-4AF9-9F44-EB3EA16ECC38}" dt="2024-02-10T04:37:47.633" v="7834" actId="20577"/>
          <ac:spMkLst>
            <pc:docMk/>
            <pc:sldMk cId="1781370851" sldId="271"/>
            <ac:spMk id="21" creationId="{0AC4F7D4-91D7-DAE2-79A8-4BD7DEA4209E}"/>
          </ac:spMkLst>
        </pc:spChg>
        <pc:spChg chg="del">
          <ac:chgData name="Stephanie Christopher" userId="81bc7d72201d6dda" providerId="LiveId" clId="{B87796A2-21BE-4AF9-9F44-EB3EA16ECC38}" dt="2024-02-10T04:37:57.354" v="7837" actId="478"/>
          <ac:spMkLst>
            <pc:docMk/>
            <pc:sldMk cId="1781370851" sldId="271"/>
            <ac:spMk id="24" creationId="{E960030C-0D79-F33E-6570-2698FA723D41}"/>
          </ac:spMkLst>
        </pc:spChg>
        <pc:spChg chg="add mod">
          <ac:chgData name="Stephanie Christopher" userId="81bc7d72201d6dda" providerId="LiveId" clId="{B87796A2-21BE-4AF9-9F44-EB3EA16ECC38}" dt="2024-02-10T04:50:56.433" v="8226" actId="164"/>
          <ac:spMkLst>
            <pc:docMk/>
            <pc:sldMk cId="1781370851" sldId="271"/>
            <ac:spMk id="28" creationId="{A3E23827-1489-AFE7-7568-95256D5C75F4}"/>
          </ac:spMkLst>
        </pc:spChg>
        <pc:spChg chg="del">
          <ac:chgData name="Stephanie Christopher" userId="81bc7d72201d6dda" providerId="LiveId" clId="{B87796A2-21BE-4AF9-9F44-EB3EA16ECC38}" dt="2024-02-10T04:38:00.130" v="7841" actId="478"/>
          <ac:spMkLst>
            <pc:docMk/>
            <pc:sldMk cId="1781370851" sldId="271"/>
            <ac:spMk id="29" creationId="{2C0F7A65-7335-7228-19A6-ABC600D7DB03}"/>
          </ac:spMkLst>
        </pc:spChg>
        <pc:spChg chg="del mod">
          <ac:chgData name="Stephanie Christopher" userId="81bc7d72201d6dda" providerId="LiveId" clId="{B87796A2-21BE-4AF9-9F44-EB3EA16ECC38}" dt="2024-02-10T04:38:01.123" v="7842" actId="478"/>
          <ac:spMkLst>
            <pc:docMk/>
            <pc:sldMk cId="1781370851" sldId="271"/>
            <ac:spMk id="30" creationId="{7F77E299-A25B-A035-0848-1E242AB0E27F}"/>
          </ac:spMkLst>
        </pc:spChg>
        <pc:spChg chg="del">
          <ac:chgData name="Stephanie Christopher" userId="81bc7d72201d6dda" providerId="LiveId" clId="{B87796A2-21BE-4AF9-9F44-EB3EA16ECC38}" dt="2024-02-10T04:37:58.016" v="7838" actId="478"/>
          <ac:spMkLst>
            <pc:docMk/>
            <pc:sldMk cId="1781370851" sldId="271"/>
            <ac:spMk id="31" creationId="{89FA967A-42CE-B9EE-6513-CF1EE255347B}"/>
          </ac:spMkLst>
        </pc:spChg>
        <pc:spChg chg="add mod">
          <ac:chgData name="Stephanie Christopher" userId="81bc7d72201d6dda" providerId="LiveId" clId="{B87796A2-21BE-4AF9-9F44-EB3EA16ECC38}" dt="2024-02-10T04:49:29.549" v="8184" actId="164"/>
          <ac:spMkLst>
            <pc:docMk/>
            <pc:sldMk cId="1781370851" sldId="271"/>
            <ac:spMk id="32" creationId="{A06565FD-D439-A75B-0BA0-7E05C9CC114F}"/>
          </ac:spMkLst>
        </pc:spChg>
        <pc:spChg chg="del mod">
          <ac:chgData name="Stephanie Christopher" userId="81bc7d72201d6dda" providerId="LiveId" clId="{B87796A2-21BE-4AF9-9F44-EB3EA16ECC38}" dt="2024-02-10T04:58:37.956" v="8341" actId="21"/>
          <ac:spMkLst>
            <pc:docMk/>
            <pc:sldMk cId="1781370851" sldId="271"/>
            <ac:spMk id="35" creationId="{2DA6D331-620D-2467-836C-89E6E6B7C2A0}"/>
          </ac:spMkLst>
        </pc:spChg>
        <pc:spChg chg="add mod">
          <ac:chgData name="Stephanie Christopher" userId="81bc7d72201d6dda" providerId="LiveId" clId="{B87796A2-21BE-4AF9-9F44-EB3EA16ECC38}" dt="2024-02-10T04:49:46.234" v="8194" actId="14100"/>
          <ac:spMkLst>
            <pc:docMk/>
            <pc:sldMk cId="1781370851" sldId="271"/>
            <ac:spMk id="36" creationId="{39B9009A-9C8C-63CF-CD02-CA094D6314A9}"/>
          </ac:spMkLst>
        </pc:spChg>
        <pc:spChg chg="del mod">
          <ac:chgData name="Stephanie Christopher" userId="81bc7d72201d6dda" providerId="LiveId" clId="{B87796A2-21BE-4AF9-9F44-EB3EA16ECC38}" dt="2024-02-10T04:41:13.594" v="7898" actId="478"/>
          <ac:spMkLst>
            <pc:docMk/>
            <pc:sldMk cId="1781370851" sldId="271"/>
            <ac:spMk id="37" creationId="{5013B1D9-5810-57E7-0202-62A33B7FB689}"/>
          </ac:spMkLst>
        </pc:spChg>
        <pc:spChg chg="add mod">
          <ac:chgData name="Stephanie Christopher" userId="81bc7d72201d6dda" providerId="LiveId" clId="{B87796A2-21BE-4AF9-9F44-EB3EA16ECC38}" dt="2024-02-10T04:50:46.008" v="8210" actId="164"/>
          <ac:spMkLst>
            <pc:docMk/>
            <pc:sldMk cId="1781370851" sldId="271"/>
            <ac:spMk id="38" creationId="{080C73D3-4583-12DB-ADF1-0640E931879B}"/>
          </ac:spMkLst>
        </pc:spChg>
        <pc:spChg chg="mod">
          <ac:chgData name="Stephanie Christopher" userId="81bc7d72201d6dda" providerId="LiveId" clId="{B87796A2-21BE-4AF9-9F44-EB3EA16ECC38}" dt="2024-02-10T04:49:29.549" v="8184" actId="164"/>
          <ac:spMkLst>
            <pc:docMk/>
            <pc:sldMk cId="1781370851" sldId="271"/>
            <ac:spMk id="40" creationId="{D5666940-B7BE-C5F8-5F33-52B90762DEBE}"/>
          </ac:spMkLst>
        </pc:spChg>
        <pc:spChg chg="mod">
          <ac:chgData name="Stephanie Christopher" userId="81bc7d72201d6dda" providerId="LiveId" clId="{B87796A2-21BE-4AF9-9F44-EB3EA16ECC38}" dt="2024-02-10T04:48:04.858" v="8153" actId="1076"/>
          <ac:spMkLst>
            <pc:docMk/>
            <pc:sldMk cId="1781370851" sldId="271"/>
            <ac:spMk id="41" creationId="{B37C3C11-737A-C50C-BE08-1A1FB159C66D}"/>
          </ac:spMkLst>
        </pc:spChg>
        <pc:spChg chg="add mod">
          <ac:chgData name="Stephanie Christopher" userId="81bc7d72201d6dda" providerId="LiveId" clId="{B87796A2-21BE-4AF9-9F44-EB3EA16ECC38}" dt="2024-02-10T04:50:56.433" v="8226" actId="164"/>
          <ac:spMkLst>
            <pc:docMk/>
            <pc:sldMk cId="1781370851" sldId="271"/>
            <ac:spMk id="42" creationId="{3EF2A054-467A-90B0-0FAC-A0F633E30384}"/>
          </ac:spMkLst>
        </pc:spChg>
        <pc:spChg chg="mod">
          <ac:chgData name="Stephanie Christopher" userId="81bc7d72201d6dda" providerId="LiveId" clId="{B87796A2-21BE-4AF9-9F44-EB3EA16ECC38}" dt="2024-02-10T04:54:25.247" v="8268"/>
          <ac:spMkLst>
            <pc:docMk/>
            <pc:sldMk cId="1781370851" sldId="271"/>
            <ac:spMk id="60" creationId="{B2DC8CAF-98FE-8AFB-2913-4E130431B97A}"/>
          </ac:spMkLst>
        </pc:spChg>
        <pc:spChg chg="mod">
          <ac:chgData name="Stephanie Christopher" userId="81bc7d72201d6dda" providerId="LiveId" clId="{B87796A2-21BE-4AF9-9F44-EB3EA16ECC38}" dt="2024-02-10T04:54:25.247" v="8268"/>
          <ac:spMkLst>
            <pc:docMk/>
            <pc:sldMk cId="1781370851" sldId="271"/>
            <ac:spMk id="61" creationId="{D5A37BB2-84B7-9366-085C-B2FB94F88C7C}"/>
          </ac:spMkLst>
        </pc:spChg>
        <pc:spChg chg="add mod">
          <ac:chgData name="Stephanie Christopher" userId="81bc7d72201d6dda" providerId="LiveId" clId="{B87796A2-21BE-4AF9-9F44-EB3EA16ECC38}" dt="2024-02-10T04:59:01.206" v="8344" actId="113"/>
          <ac:spMkLst>
            <pc:docMk/>
            <pc:sldMk cId="1781370851" sldId="271"/>
            <ac:spMk id="62" creationId="{E3EF2396-DE08-20DA-DC92-5E024ECCAE11}"/>
          </ac:spMkLst>
        </pc:spChg>
        <pc:spChg chg="add mod">
          <ac:chgData name="Stephanie Christopher" userId="81bc7d72201d6dda" providerId="LiveId" clId="{B87796A2-21BE-4AF9-9F44-EB3EA16ECC38}" dt="2024-02-10T05:03:00.374" v="8449" actId="1036"/>
          <ac:spMkLst>
            <pc:docMk/>
            <pc:sldMk cId="1781370851" sldId="271"/>
            <ac:spMk id="64" creationId="{BF7975F7-6B63-804F-9B4D-75B17C00D5DC}"/>
          </ac:spMkLst>
        </pc:spChg>
        <pc:spChg chg="add mod">
          <ac:chgData name="Stephanie Christopher" userId="81bc7d72201d6dda" providerId="LiveId" clId="{B87796A2-21BE-4AF9-9F44-EB3EA16ECC38}" dt="2024-02-10T04:59:22.950" v="8353" actId="1076"/>
          <ac:spMkLst>
            <pc:docMk/>
            <pc:sldMk cId="1781370851" sldId="271"/>
            <ac:spMk id="68" creationId="{E48AEE63-25A3-698A-1D9F-581700D29B5F}"/>
          </ac:spMkLst>
        </pc:spChg>
        <pc:spChg chg="add mod">
          <ac:chgData name="Stephanie Christopher" userId="81bc7d72201d6dda" providerId="LiveId" clId="{B87796A2-21BE-4AF9-9F44-EB3EA16ECC38}" dt="2024-02-10T05:03:00.374" v="8449" actId="1036"/>
          <ac:spMkLst>
            <pc:docMk/>
            <pc:sldMk cId="1781370851" sldId="271"/>
            <ac:spMk id="79" creationId="{F529F90E-2CCD-889F-4136-3681BF1F7DC0}"/>
          </ac:spMkLst>
        </pc:spChg>
        <pc:spChg chg="add mod">
          <ac:chgData name="Stephanie Christopher" userId="81bc7d72201d6dda" providerId="LiveId" clId="{B87796A2-21BE-4AF9-9F44-EB3EA16ECC38}" dt="2024-02-10T05:02:30.294" v="8411" actId="14100"/>
          <ac:spMkLst>
            <pc:docMk/>
            <pc:sldMk cId="1781370851" sldId="271"/>
            <ac:spMk id="80" creationId="{28AEAB6B-E09F-873C-0753-CCA05E34A629}"/>
          </ac:spMkLst>
        </pc:spChg>
        <pc:spChg chg="add mod">
          <ac:chgData name="Stephanie Christopher" userId="81bc7d72201d6dda" providerId="LiveId" clId="{B87796A2-21BE-4AF9-9F44-EB3EA16ECC38}" dt="2024-02-10T05:03:09.373" v="8452" actId="14100"/>
          <ac:spMkLst>
            <pc:docMk/>
            <pc:sldMk cId="1781370851" sldId="271"/>
            <ac:spMk id="84" creationId="{1431E53A-0A5A-E38A-51F2-85EFCD2FD85E}"/>
          </ac:spMkLst>
        </pc:spChg>
        <pc:grpChg chg="add mod">
          <ac:chgData name="Stephanie Christopher" userId="81bc7d72201d6dda" providerId="LiveId" clId="{B87796A2-21BE-4AF9-9F44-EB3EA16ECC38}" dt="2024-02-10T04:49:31.046" v="8189" actId="1036"/>
          <ac:grpSpMkLst>
            <pc:docMk/>
            <pc:sldMk cId="1781370851" sldId="271"/>
            <ac:grpSpMk id="34" creationId="{20C0FD1C-0052-E527-FB17-423EC3798867}"/>
          </ac:grpSpMkLst>
        </pc:grpChg>
        <pc:grpChg chg="add mod">
          <ac:chgData name="Stephanie Christopher" userId="81bc7d72201d6dda" providerId="LiveId" clId="{B87796A2-21BE-4AF9-9F44-EB3EA16ECC38}" dt="2024-02-10T04:51:12.966" v="8230" actId="1076"/>
          <ac:grpSpMkLst>
            <pc:docMk/>
            <pc:sldMk cId="1781370851" sldId="271"/>
            <ac:grpSpMk id="46" creationId="{1D2B75BE-0034-C7A9-C843-8B897F3E5256}"/>
          </ac:grpSpMkLst>
        </pc:grpChg>
        <pc:grpChg chg="add mod">
          <ac:chgData name="Stephanie Christopher" userId="81bc7d72201d6dda" providerId="LiveId" clId="{B87796A2-21BE-4AF9-9F44-EB3EA16ECC38}" dt="2024-02-10T04:51:00.482" v="8227" actId="1076"/>
          <ac:grpSpMkLst>
            <pc:docMk/>
            <pc:sldMk cId="1781370851" sldId="271"/>
            <ac:grpSpMk id="47" creationId="{754B4F4A-3B35-3FBC-10F0-DADC89383B1D}"/>
          </ac:grpSpMkLst>
        </pc:grpChg>
        <pc:grpChg chg="add mod">
          <ac:chgData name="Stephanie Christopher" userId="81bc7d72201d6dda" providerId="LiveId" clId="{B87796A2-21BE-4AF9-9F44-EB3EA16ECC38}" dt="2024-02-10T04:54:25.247" v="8268"/>
          <ac:grpSpMkLst>
            <pc:docMk/>
            <pc:sldMk cId="1781370851" sldId="271"/>
            <ac:grpSpMk id="57" creationId="{79360535-B936-70C5-0A81-B1B4163432C0}"/>
          </ac:grpSpMkLst>
        </pc:grpChg>
        <pc:picChg chg="add mod modCrop">
          <ac:chgData name="Stephanie Christopher" userId="81bc7d72201d6dda" providerId="LiveId" clId="{B87796A2-21BE-4AF9-9F44-EB3EA16ECC38}" dt="2024-02-10T04:39:43.423" v="7862" actId="1076"/>
          <ac:picMkLst>
            <pc:docMk/>
            <pc:sldMk cId="1781370851" sldId="271"/>
            <ac:picMk id="3" creationId="{8D2E1719-5ADF-E308-461A-C31759C83AE6}"/>
          </ac:picMkLst>
        </pc:picChg>
        <pc:picChg chg="add del mod">
          <ac:chgData name="Stephanie Christopher" userId="81bc7d72201d6dda" providerId="LiveId" clId="{B87796A2-21BE-4AF9-9F44-EB3EA16ECC38}" dt="2024-02-10T04:42:05.812" v="7905" actId="478"/>
          <ac:picMkLst>
            <pc:docMk/>
            <pc:sldMk cId="1781370851" sldId="271"/>
            <ac:picMk id="5" creationId="{F85E4666-665B-A3A1-A4DA-AA8886659ED0}"/>
          </ac:picMkLst>
        </pc:picChg>
        <pc:picChg chg="del">
          <ac:chgData name="Stephanie Christopher" userId="81bc7d72201d6dda" providerId="LiveId" clId="{B87796A2-21BE-4AF9-9F44-EB3EA16ECC38}" dt="2024-02-10T04:38:01.578" v="7843" actId="478"/>
          <ac:picMkLst>
            <pc:docMk/>
            <pc:sldMk cId="1781370851" sldId="271"/>
            <ac:picMk id="16" creationId="{C56FF262-58AD-1B03-B7CB-5924ADF432B0}"/>
          </ac:picMkLst>
        </pc:picChg>
        <pc:picChg chg="add mod modCrop">
          <ac:chgData name="Stephanie Christopher" userId="81bc7d72201d6dda" providerId="LiveId" clId="{B87796A2-21BE-4AF9-9F44-EB3EA16ECC38}" dt="2024-02-10T04:50:56.433" v="8226" actId="164"/>
          <ac:picMkLst>
            <pc:docMk/>
            <pc:sldMk cId="1781370851" sldId="271"/>
            <ac:picMk id="17" creationId="{AFF046F2-FD83-89C3-EC06-12532FAF5003}"/>
          </ac:picMkLst>
        </pc:picChg>
        <pc:picChg chg="del">
          <ac:chgData name="Stephanie Christopher" userId="81bc7d72201d6dda" providerId="LiveId" clId="{B87796A2-21BE-4AF9-9F44-EB3EA16ECC38}" dt="2024-02-10T04:39:18.992" v="7856" actId="478"/>
          <ac:picMkLst>
            <pc:docMk/>
            <pc:sldMk cId="1781370851" sldId="271"/>
            <ac:picMk id="18" creationId="{915EE0F2-58AC-DB25-419C-E18065AF6061}"/>
          </ac:picMkLst>
        </pc:picChg>
        <pc:picChg chg="add mod ord modCrop">
          <ac:chgData name="Stephanie Christopher" userId="81bc7d72201d6dda" providerId="LiveId" clId="{B87796A2-21BE-4AF9-9F44-EB3EA16ECC38}" dt="2024-02-10T04:58:06.525" v="8336" actId="1076"/>
          <ac:picMkLst>
            <pc:docMk/>
            <pc:sldMk cId="1781370851" sldId="271"/>
            <ac:picMk id="22" creationId="{256CA70E-EC31-94F9-426E-05BF63696734}"/>
          </ac:picMkLst>
        </pc:picChg>
        <pc:picChg chg="del">
          <ac:chgData name="Stephanie Christopher" userId="81bc7d72201d6dda" providerId="LiveId" clId="{B87796A2-21BE-4AF9-9F44-EB3EA16ECC38}" dt="2024-02-10T04:37:58.553" v="7839" actId="478"/>
          <ac:picMkLst>
            <pc:docMk/>
            <pc:sldMk cId="1781370851" sldId="271"/>
            <ac:picMk id="26" creationId="{67F05D7D-8E60-7963-5811-CEE93A62E5E9}"/>
          </ac:picMkLst>
        </pc:picChg>
        <pc:picChg chg="del">
          <ac:chgData name="Stephanie Christopher" userId="81bc7d72201d6dda" providerId="LiveId" clId="{B87796A2-21BE-4AF9-9F44-EB3EA16ECC38}" dt="2024-02-10T04:37:58.983" v="7840" actId="478"/>
          <ac:picMkLst>
            <pc:docMk/>
            <pc:sldMk cId="1781370851" sldId="271"/>
            <ac:picMk id="27" creationId="{58EE01FC-9466-21E4-7819-3F666880B6E2}"/>
          </ac:picMkLst>
        </pc:picChg>
        <pc:picChg chg="mod modCrop">
          <ac:chgData name="Stephanie Christopher" userId="81bc7d72201d6dda" providerId="LiveId" clId="{B87796A2-21BE-4AF9-9F44-EB3EA16ECC38}" dt="2024-02-10T04:50:46.008" v="8210" actId="164"/>
          <ac:picMkLst>
            <pc:docMk/>
            <pc:sldMk cId="1781370851" sldId="271"/>
            <ac:picMk id="33" creationId="{CD9F9E59-1FF4-4E7A-1EDA-A4068040A554}"/>
          </ac:picMkLst>
        </pc:picChg>
        <pc:picChg chg="mod ord modCrop">
          <ac:chgData name="Stephanie Christopher" userId="81bc7d72201d6dda" providerId="LiveId" clId="{B87796A2-21BE-4AF9-9F44-EB3EA16ECC38}" dt="2024-02-10T04:49:29.549" v="8184" actId="164"/>
          <ac:picMkLst>
            <pc:docMk/>
            <pc:sldMk cId="1781370851" sldId="271"/>
            <ac:picMk id="39" creationId="{A3DBD8DE-AB26-0560-0D32-5EE2E1169558}"/>
          </ac:picMkLst>
        </pc:picChg>
        <pc:picChg chg="mod ord">
          <ac:chgData name="Stephanie Christopher" userId="81bc7d72201d6dda" providerId="LiveId" clId="{B87796A2-21BE-4AF9-9F44-EB3EA16ECC38}" dt="2024-02-10T04:48:12.117" v="8154" actId="1076"/>
          <ac:picMkLst>
            <pc:docMk/>
            <pc:sldMk cId="1781370851" sldId="271"/>
            <ac:picMk id="43" creationId="{D083F37C-A9D8-E687-154E-D5CB015068C9}"/>
          </ac:picMkLst>
        </pc:picChg>
        <pc:picChg chg="add mod modCrop">
          <ac:chgData name="Stephanie Christopher" userId="81bc7d72201d6dda" providerId="LiveId" clId="{B87796A2-21BE-4AF9-9F44-EB3EA16ECC38}" dt="2024-02-10T04:58:24.528" v="8338" actId="1076"/>
          <ac:picMkLst>
            <pc:docMk/>
            <pc:sldMk cId="1781370851" sldId="271"/>
            <ac:picMk id="54" creationId="{7806C91F-9D38-8728-B215-C74563471153}"/>
          </ac:picMkLst>
        </pc:picChg>
        <pc:picChg chg="mod">
          <ac:chgData name="Stephanie Christopher" userId="81bc7d72201d6dda" providerId="LiveId" clId="{B87796A2-21BE-4AF9-9F44-EB3EA16ECC38}" dt="2024-02-10T04:54:25.247" v="8268"/>
          <ac:picMkLst>
            <pc:docMk/>
            <pc:sldMk cId="1781370851" sldId="271"/>
            <ac:picMk id="58" creationId="{37B2A357-AB97-8072-D5B5-88778A9D2DC1}"/>
          </ac:picMkLst>
        </pc:picChg>
        <pc:picChg chg="add mod modCrop">
          <ac:chgData name="Stephanie Christopher" userId="81bc7d72201d6dda" providerId="LiveId" clId="{B87796A2-21BE-4AF9-9F44-EB3EA16ECC38}" dt="2024-02-10T05:03:00.374" v="8449" actId="1036"/>
          <ac:picMkLst>
            <pc:docMk/>
            <pc:sldMk cId="1781370851" sldId="271"/>
            <ac:picMk id="66" creationId="{8CFA4E07-9273-2A3E-B4B7-1DAC28FD9B21}"/>
          </ac:picMkLst>
        </pc:picChg>
        <pc:picChg chg="add mod modCrop">
          <ac:chgData name="Stephanie Christopher" userId="81bc7d72201d6dda" providerId="LiveId" clId="{B87796A2-21BE-4AF9-9F44-EB3EA16ECC38}" dt="2024-02-10T05:03:00.374" v="8449" actId="1036"/>
          <ac:picMkLst>
            <pc:docMk/>
            <pc:sldMk cId="1781370851" sldId="271"/>
            <ac:picMk id="77" creationId="{C4DBADEE-F9DF-280B-A4DD-29E8ABD74B08}"/>
          </ac:picMkLst>
        </pc:picChg>
        <pc:cxnChg chg="mod">
          <ac:chgData name="Stephanie Christopher" userId="81bc7d72201d6dda" providerId="LiveId" clId="{B87796A2-21BE-4AF9-9F44-EB3EA16ECC38}" dt="2024-02-10T04:49:29.549" v="8184" actId="164"/>
          <ac:cxnSpMkLst>
            <pc:docMk/>
            <pc:sldMk cId="1781370851" sldId="271"/>
            <ac:cxnSpMk id="8" creationId="{3C60AA22-7B1E-8D7E-46D2-CCB70866CEFC}"/>
          </ac:cxnSpMkLst>
        </pc:cxnChg>
        <pc:cxnChg chg="add mod">
          <ac:chgData name="Stephanie Christopher" userId="81bc7d72201d6dda" providerId="LiveId" clId="{B87796A2-21BE-4AF9-9F44-EB3EA16ECC38}" dt="2024-02-10T04:48:12.117" v="8154" actId="1076"/>
          <ac:cxnSpMkLst>
            <pc:docMk/>
            <pc:sldMk cId="1781370851" sldId="271"/>
            <ac:cxnSpMk id="12" creationId="{C6E1EFA7-AB5A-6CE4-B52D-1D669A48475C}"/>
          </ac:cxnSpMkLst>
        </pc:cxnChg>
        <pc:cxnChg chg="add mod">
          <ac:chgData name="Stephanie Christopher" userId="81bc7d72201d6dda" providerId="LiveId" clId="{B87796A2-21BE-4AF9-9F44-EB3EA16ECC38}" dt="2024-02-10T04:50:56.433" v="8226" actId="164"/>
          <ac:cxnSpMkLst>
            <pc:docMk/>
            <pc:sldMk cId="1781370851" sldId="271"/>
            <ac:cxnSpMk id="44" creationId="{3256393F-56C3-5866-CE11-EF0D84DD9454}"/>
          </ac:cxnSpMkLst>
        </pc:cxnChg>
        <pc:cxnChg chg="add mod">
          <ac:chgData name="Stephanie Christopher" userId="81bc7d72201d6dda" providerId="LiveId" clId="{B87796A2-21BE-4AF9-9F44-EB3EA16ECC38}" dt="2024-02-10T04:52:08.446" v="8235" actId="14100"/>
          <ac:cxnSpMkLst>
            <pc:docMk/>
            <pc:sldMk cId="1781370851" sldId="271"/>
            <ac:cxnSpMk id="48" creationId="{CD5CD847-ECF1-FB0E-CC08-AF9D222FCA76}"/>
          </ac:cxnSpMkLst>
        </pc:cxnChg>
        <pc:cxnChg chg="add mod">
          <ac:chgData name="Stephanie Christopher" userId="81bc7d72201d6dda" providerId="LiveId" clId="{B87796A2-21BE-4AF9-9F44-EB3EA16ECC38}" dt="2024-02-10T04:52:15.588" v="8237" actId="1076"/>
          <ac:cxnSpMkLst>
            <pc:docMk/>
            <pc:sldMk cId="1781370851" sldId="271"/>
            <ac:cxnSpMk id="51" creationId="{A3407C37-D1AF-5E45-6835-84CB123E9541}"/>
          </ac:cxnSpMkLst>
        </pc:cxnChg>
        <pc:cxnChg chg="add mod">
          <ac:chgData name="Stephanie Christopher" userId="81bc7d72201d6dda" providerId="LiveId" clId="{B87796A2-21BE-4AF9-9F44-EB3EA16ECC38}" dt="2024-02-10T05:02:42.909" v="8415" actId="14100"/>
          <ac:cxnSpMkLst>
            <pc:docMk/>
            <pc:sldMk cId="1781370851" sldId="271"/>
            <ac:cxnSpMk id="52" creationId="{268DF3F6-0887-5F77-F3BA-4DC00847C3EB}"/>
          </ac:cxnSpMkLst>
        </pc:cxnChg>
        <pc:cxnChg chg="add mod">
          <ac:chgData name="Stephanie Christopher" userId="81bc7d72201d6dda" providerId="LiveId" clId="{B87796A2-21BE-4AF9-9F44-EB3EA16ECC38}" dt="2024-02-10T04:58:09.832" v="8337" actId="14100"/>
          <ac:cxnSpMkLst>
            <pc:docMk/>
            <pc:sldMk cId="1781370851" sldId="271"/>
            <ac:cxnSpMk id="55" creationId="{74B04751-2932-C89F-BF38-34969BAEAF5B}"/>
          </ac:cxnSpMkLst>
        </pc:cxnChg>
        <pc:cxnChg chg="mod">
          <ac:chgData name="Stephanie Christopher" userId="81bc7d72201d6dda" providerId="LiveId" clId="{B87796A2-21BE-4AF9-9F44-EB3EA16ECC38}" dt="2024-02-10T04:54:25.247" v="8268"/>
          <ac:cxnSpMkLst>
            <pc:docMk/>
            <pc:sldMk cId="1781370851" sldId="271"/>
            <ac:cxnSpMk id="59" creationId="{4A539378-8A18-9BEF-1C62-B0133FD81396}"/>
          </ac:cxnSpMkLst>
        </pc:cxnChg>
        <pc:cxnChg chg="add mod">
          <ac:chgData name="Stephanie Christopher" userId="81bc7d72201d6dda" providerId="LiveId" clId="{B87796A2-21BE-4AF9-9F44-EB3EA16ECC38}" dt="2024-02-10T04:59:10.193" v="8348" actId="14100"/>
          <ac:cxnSpMkLst>
            <pc:docMk/>
            <pc:sldMk cId="1781370851" sldId="271"/>
            <ac:cxnSpMk id="70" creationId="{5B8F1DD6-848D-0F54-1CFF-8FD6176DE7AE}"/>
          </ac:cxnSpMkLst>
        </pc:cxnChg>
        <pc:cxnChg chg="add mod">
          <ac:chgData name="Stephanie Christopher" userId="81bc7d72201d6dda" providerId="LiveId" clId="{B87796A2-21BE-4AF9-9F44-EB3EA16ECC38}" dt="2024-02-10T04:59:26.695" v="8354" actId="1076"/>
          <ac:cxnSpMkLst>
            <pc:docMk/>
            <pc:sldMk cId="1781370851" sldId="271"/>
            <ac:cxnSpMk id="72" creationId="{D5FE1D96-06CE-CABB-BB06-4FC0F8935F4A}"/>
          </ac:cxnSpMkLst>
        </pc:cxnChg>
        <pc:cxnChg chg="add mod">
          <ac:chgData name="Stephanie Christopher" userId="81bc7d72201d6dda" providerId="LiveId" clId="{B87796A2-21BE-4AF9-9F44-EB3EA16ECC38}" dt="2024-02-10T05:03:40.957" v="8457" actId="14100"/>
          <ac:cxnSpMkLst>
            <pc:docMk/>
            <pc:sldMk cId="1781370851" sldId="271"/>
            <ac:cxnSpMk id="74" creationId="{D2F59436-968B-57FC-63FF-F4ED8399B255}"/>
          </ac:cxnSpMkLst>
        </pc:cxnChg>
        <pc:cxnChg chg="add mod">
          <ac:chgData name="Stephanie Christopher" userId="81bc7d72201d6dda" providerId="LiveId" clId="{B87796A2-21BE-4AF9-9F44-EB3EA16ECC38}" dt="2024-02-10T05:03:20.951" v="8456" actId="14100"/>
          <ac:cxnSpMkLst>
            <pc:docMk/>
            <pc:sldMk cId="1781370851" sldId="271"/>
            <ac:cxnSpMk id="85" creationId="{C07B906B-26CC-7A85-CF37-F5E19609EF2C}"/>
          </ac:cxnSpMkLst>
        </pc:cxnChg>
      </pc:sldChg>
      <pc:sldChg chg="addSp delSp modSp new mod setBg addAnim">
        <pc:chgData name="Stephanie Christopher" userId="81bc7d72201d6dda" providerId="LiveId" clId="{B87796A2-21BE-4AF9-9F44-EB3EA16ECC38}" dt="2024-02-10T05:21:41.832" v="8948"/>
        <pc:sldMkLst>
          <pc:docMk/>
          <pc:sldMk cId="3809181097" sldId="272"/>
        </pc:sldMkLst>
        <pc:spChg chg="mod ord">
          <ac:chgData name="Stephanie Christopher" userId="81bc7d72201d6dda" providerId="LiveId" clId="{B87796A2-21BE-4AF9-9F44-EB3EA16ECC38}" dt="2024-02-10T05:21:41.831" v="8947" actId="26606"/>
          <ac:spMkLst>
            <pc:docMk/>
            <pc:sldMk cId="3809181097" sldId="272"/>
            <ac:spMk id="2" creationId="{44FB9403-D467-1CDC-7250-1003E03A8BE2}"/>
          </ac:spMkLst>
        </pc:spChg>
        <pc:spChg chg="del">
          <ac:chgData name="Stephanie Christopher" userId="81bc7d72201d6dda" providerId="LiveId" clId="{B87796A2-21BE-4AF9-9F44-EB3EA16ECC38}" dt="2024-02-10T05:21:27.020" v="8942" actId="478"/>
          <ac:spMkLst>
            <pc:docMk/>
            <pc:sldMk cId="3809181097" sldId="272"/>
            <ac:spMk id="3" creationId="{CA134751-4AF6-DABD-B03A-120C779A2AB6}"/>
          </ac:spMkLst>
        </pc:spChg>
        <pc:spChg chg="add">
          <ac:chgData name="Stephanie Christopher" userId="81bc7d72201d6dda" providerId="LiveId" clId="{B87796A2-21BE-4AF9-9F44-EB3EA16ECC38}" dt="2024-02-10T05:21:41.831" v="8947" actId="26606"/>
          <ac:spMkLst>
            <pc:docMk/>
            <pc:sldMk cId="3809181097" sldId="272"/>
            <ac:spMk id="9" creationId="{0671A8AE-40A1-4631-A6B8-581AFF065482}"/>
          </ac:spMkLst>
        </pc:spChg>
        <pc:spChg chg="add">
          <ac:chgData name="Stephanie Christopher" userId="81bc7d72201d6dda" providerId="LiveId" clId="{B87796A2-21BE-4AF9-9F44-EB3EA16ECC38}" dt="2024-02-10T05:21:41.831" v="8947" actId="26606"/>
          <ac:spMkLst>
            <pc:docMk/>
            <pc:sldMk cId="3809181097" sldId="272"/>
            <ac:spMk id="11" creationId="{AB58EF07-17C2-48CF-ABB0-EEF1F17CB8F0}"/>
          </ac:spMkLst>
        </pc:spChg>
        <pc:spChg chg="add">
          <ac:chgData name="Stephanie Christopher" userId="81bc7d72201d6dda" providerId="LiveId" clId="{B87796A2-21BE-4AF9-9F44-EB3EA16ECC38}" dt="2024-02-10T05:21:41.831" v="8947" actId="26606"/>
          <ac:spMkLst>
            <pc:docMk/>
            <pc:sldMk cId="3809181097" sldId="272"/>
            <ac:spMk id="13" creationId="{AF2F604E-43BE-4DC3-B983-E071523364F8}"/>
          </ac:spMkLst>
        </pc:spChg>
        <pc:spChg chg="add">
          <ac:chgData name="Stephanie Christopher" userId="81bc7d72201d6dda" providerId="LiveId" clId="{B87796A2-21BE-4AF9-9F44-EB3EA16ECC38}" dt="2024-02-10T05:21:41.831" v="8947" actId="26606"/>
          <ac:spMkLst>
            <pc:docMk/>
            <pc:sldMk cId="3809181097" sldId="272"/>
            <ac:spMk id="15" creationId="{08C9B587-E65E-4B52-B37C-ABEBB6E87928}"/>
          </ac:spMkLst>
        </pc:spChg>
        <pc:picChg chg="add mod ord modCrop">
          <ac:chgData name="Stephanie Christopher" userId="81bc7d72201d6dda" providerId="LiveId" clId="{B87796A2-21BE-4AF9-9F44-EB3EA16ECC38}" dt="2024-02-10T05:21:41.831" v="8947" actId="26606"/>
          <ac:picMkLst>
            <pc:docMk/>
            <pc:sldMk cId="3809181097" sldId="272"/>
            <ac:picMk id="4" creationId="{E6774277-0DBD-F0E4-0352-CA2FC3E16E02}"/>
          </ac:picMkLst>
        </pc:picChg>
      </pc:sldChg>
      <pc:sldChg chg="addSp delSp modSp new mod setBg">
        <pc:chgData name="Stephanie Christopher" userId="81bc7d72201d6dda" providerId="LiveId" clId="{B87796A2-21BE-4AF9-9F44-EB3EA16ECC38}" dt="2024-02-10T05:23:51.867" v="8977" actId="26606"/>
        <pc:sldMkLst>
          <pc:docMk/>
          <pc:sldMk cId="2554526693" sldId="273"/>
        </pc:sldMkLst>
        <pc:spChg chg="del">
          <ac:chgData name="Stephanie Christopher" userId="81bc7d72201d6dda" providerId="LiveId" clId="{B87796A2-21BE-4AF9-9F44-EB3EA16ECC38}" dt="2024-02-10T05:22:10.439" v="8953" actId="478"/>
          <ac:spMkLst>
            <pc:docMk/>
            <pc:sldMk cId="2554526693" sldId="273"/>
            <ac:spMk id="2" creationId="{5C8CAF33-0A78-FF14-FE4F-FF618453088A}"/>
          </ac:spMkLst>
        </pc:spChg>
        <pc:spChg chg="del">
          <ac:chgData name="Stephanie Christopher" userId="81bc7d72201d6dda" providerId="LiveId" clId="{B87796A2-21BE-4AF9-9F44-EB3EA16ECC38}" dt="2024-02-10T05:22:09.555" v="8952" actId="478"/>
          <ac:spMkLst>
            <pc:docMk/>
            <pc:sldMk cId="2554526693" sldId="273"/>
            <ac:spMk id="3" creationId="{82BF1BAF-F1F2-A1DA-1821-CD93FEAFD632}"/>
          </ac:spMkLst>
        </pc:spChg>
        <pc:spChg chg="add del">
          <ac:chgData name="Stephanie Christopher" userId="81bc7d72201d6dda" providerId="LiveId" clId="{B87796A2-21BE-4AF9-9F44-EB3EA16ECC38}" dt="2024-02-10T05:23:49.579" v="8974" actId="26606"/>
          <ac:spMkLst>
            <pc:docMk/>
            <pc:sldMk cId="2554526693" sldId="273"/>
            <ac:spMk id="7" creationId="{AB8C311F-7253-4AED-9701-7FC0708C41C7}"/>
          </ac:spMkLst>
        </pc:spChg>
        <pc:spChg chg="add del">
          <ac:chgData name="Stephanie Christopher" userId="81bc7d72201d6dda" providerId="LiveId" clId="{B87796A2-21BE-4AF9-9F44-EB3EA16ECC38}" dt="2024-02-10T05:23:24.671" v="8968" actId="26606"/>
          <ac:spMkLst>
            <pc:docMk/>
            <pc:sldMk cId="2554526693" sldId="273"/>
            <ac:spMk id="10" creationId="{3B432D73-5C38-474F-AF96-A3228731BF36}"/>
          </ac:spMkLst>
        </pc:spChg>
        <pc:spChg chg="add del">
          <ac:chgData name="Stephanie Christopher" userId="81bc7d72201d6dda" providerId="LiveId" clId="{B87796A2-21BE-4AF9-9F44-EB3EA16ECC38}" dt="2024-02-10T05:23:49.579" v="8974" actId="26606"/>
          <ac:spMkLst>
            <pc:docMk/>
            <pc:sldMk cId="2554526693" sldId="273"/>
            <ac:spMk id="12" creationId="{E2384209-CB15-4CDF-9D31-C44FD9A3F20D}"/>
          </ac:spMkLst>
        </pc:spChg>
        <pc:spChg chg="add del">
          <ac:chgData name="Stephanie Christopher" userId="81bc7d72201d6dda" providerId="LiveId" clId="{B87796A2-21BE-4AF9-9F44-EB3EA16ECC38}" dt="2024-02-10T05:23:49.579" v="8974" actId="26606"/>
          <ac:spMkLst>
            <pc:docMk/>
            <pc:sldMk cId="2554526693" sldId="273"/>
            <ac:spMk id="14" creationId="{2633B3B5-CC90-43F0-8714-D31D1F3F0209}"/>
          </ac:spMkLst>
        </pc:spChg>
        <pc:spChg chg="add del">
          <ac:chgData name="Stephanie Christopher" userId="81bc7d72201d6dda" providerId="LiveId" clId="{B87796A2-21BE-4AF9-9F44-EB3EA16ECC38}" dt="2024-02-10T05:23:49.579" v="8974" actId="26606"/>
          <ac:spMkLst>
            <pc:docMk/>
            <pc:sldMk cId="2554526693" sldId="273"/>
            <ac:spMk id="16" creationId="{A8D57A06-A426-446D-B02C-A2DC6B62E45E}"/>
          </ac:spMkLst>
        </pc:spChg>
        <pc:spChg chg="add del">
          <ac:chgData name="Stephanie Christopher" userId="81bc7d72201d6dda" providerId="LiveId" clId="{B87796A2-21BE-4AF9-9F44-EB3EA16ECC38}" dt="2024-02-10T05:23:51.861" v="8976" actId="26606"/>
          <ac:spMkLst>
            <pc:docMk/>
            <pc:sldMk cId="2554526693" sldId="273"/>
            <ac:spMk id="18" creationId="{E5093ECC-8BEB-4546-A80D-0B48876623DE}"/>
          </ac:spMkLst>
        </pc:spChg>
        <pc:spChg chg="add">
          <ac:chgData name="Stephanie Christopher" userId="81bc7d72201d6dda" providerId="LiveId" clId="{B87796A2-21BE-4AF9-9F44-EB3EA16ECC38}" dt="2024-02-10T05:23:51.867" v="8977" actId="26606"/>
          <ac:spMkLst>
            <pc:docMk/>
            <pc:sldMk cId="2554526693" sldId="273"/>
            <ac:spMk id="20" creationId="{AB8C311F-7253-4AED-9701-7FC0708C41C7}"/>
          </ac:spMkLst>
        </pc:spChg>
        <pc:spChg chg="add">
          <ac:chgData name="Stephanie Christopher" userId="81bc7d72201d6dda" providerId="LiveId" clId="{B87796A2-21BE-4AF9-9F44-EB3EA16ECC38}" dt="2024-02-10T05:23:51.867" v="8977" actId="26606"/>
          <ac:spMkLst>
            <pc:docMk/>
            <pc:sldMk cId="2554526693" sldId="273"/>
            <ac:spMk id="21" creationId="{E2384209-CB15-4CDF-9D31-C44FD9A3F20D}"/>
          </ac:spMkLst>
        </pc:spChg>
        <pc:spChg chg="add">
          <ac:chgData name="Stephanie Christopher" userId="81bc7d72201d6dda" providerId="LiveId" clId="{B87796A2-21BE-4AF9-9F44-EB3EA16ECC38}" dt="2024-02-10T05:23:51.867" v="8977" actId="26606"/>
          <ac:spMkLst>
            <pc:docMk/>
            <pc:sldMk cId="2554526693" sldId="273"/>
            <ac:spMk id="22" creationId="{2633B3B5-CC90-43F0-8714-D31D1F3F0209}"/>
          </ac:spMkLst>
        </pc:spChg>
        <pc:spChg chg="add">
          <ac:chgData name="Stephanie Christopher" userId="81bc7d72201d6dda" providerId="LiveId" clId="{B87796A2-21BE-4AF9-9F44-EB3EA16ECC38}" dt="2024-02-10T05:23:51.867" v="8977" actId="26606"/>
          <ac:spMkLst>
            <pc:docMk/>
            <pc:sldMk cId="2554526693" sldId="273"/>
            <ac:spMk id="23" creationId="{A8D57A06-A426-446D-B02C-A2DC6B62E45E}"/>
          </ac:spMkLst>
        </pc:spChg>
        <pc:picChg chg="add mod modCrop">
          <ac:chgData name="Stephanie Christopher" userId="81bc7d72201d6dda" providerId="LiveId" clId="{B87796A2-21BE-4AF9-9F44-EB3EA16ECC38}" dt="2024-02-10T05:23:51.867" v="8977" actId="26606"/>
          <ac:picMkLst>
            <pc:docMk/>
            <pc:sldMk cId="2554526693" sldId="273"/>
            <ac:picMk id="5" creationId="{8095733A-D74F-1F6B-290C-2B451A338E0C}"/>
          </ac:picMkLst>
        </pc:picChg>
      </pc:sldChg>
      <pc:sldChg chg="addSp delSp modSp new mod ord setBg">
        <pc:chgData name="Stephanie Christopher" userId="81bc7d72201d6dda" providerId="LiveId" clId="{B87796A2-21BE-4AF9-9F44-EB3EA16ECC38}" dt="2024-02-10T05:23:42.413" v="8972" actId="26606"/>
        <pc:sldMkLst>
          <pc:docMk/>
          <pc:sldMk cId="2381165978" sldId="274"/>
        </pc:sldMkLst>
        <pc:spChg chg="del">
          <ac:chgData name="Stephanie Christopher" userId="81bc7d72201d6dda" providerId="LiveId" clId="{B87796A2-21BE-4AF9-9F44-EB3EA16ECC38}" dt="2024-02-10T05:22:52.903" v="8961" actId="478"/>
          <ac:spMkLst>
            <pc:docMk/>
            <pc:sldMk cId="2381165978" sldId="274"/>
            <ac:spMk id="2" creationId="{4E032FF9-DB7E-64A6-F73B-C42596D5B706}"/>
          </ac:spMkLst>
        </pc:spChg>
        <pc:spChg chg="del">
          <ac:chgData name="Stephanie Christopher" userId="81bc7d72201d6dda" providerId="LiveId" clId="{B87796A2-21BE-4AF9-9F44-EB3EA16ECC38}" dt="2024-02-10T05:22:51.771" v="8960" actId="478"/>
          <ac:spMkLst>
            <pc:docMk/>
            <pc:sldMk cId="2381165978" sldId="274"/>
            <ac:spMk id="3" creationId="{B2BF5120-AB23-77F8-5999-42DFC26CB983}"/>
          </ac:spMkLst>
        </pc:spChg>
        <pc:spChg chg="add">
          <ac:chgData name="Stephanie Christopher" userId="81bc7d72201d6dda" providerId="LiveId" clId="{B87796A2-21BE-4AF9-9F44-EB3EA16ECC38}" dt="2024-02-10T05:23:42.413" v="8972" actId="26606"/>
          <ac:spMkLst>
            <pc:docMk/>
            <pc:sldMk cId="2381165978" sldId="274"/>
            <ac:spMk id="7" creationId="{AB8C311F-7253-4AED-9701-7FC0708C41C7}"/>
          </ac:spMkLst>
        </pc:spChg>
        <pc:spChg chg="add del">
          <ac:chgData name="Stephanie Christopher" userId="81bc7d72201d6dda" providerId="LiveId" clId="{B87796A2-21BE-4AF9-9F44-EB3EA16ECC38}" dt="2024-02-10T05:23:25" v="8969" actId="26606"/>
          <ac:spMkLst>
            <pc:docMk/>
            <pc:sldMk cId="2381165978" sldId="274"/>
            <ac:spMk id="10" creationId="{3B432D73-5C38-474F-AF96-A3228731BF36}"/>
          </ac:spMkLst>
        </pc:spChg>
        <pc:spChg chg="add">
          <ac:chgData name="Stephanie Christopher" userId="81bc7d72201d6dda" providerId="LiveId" clId="{B87796A2-21BE-4AF9-9F44-EB3EA16ECC38}" dt="2024-02-10T05:23:42.413" v="8972" actId="26606"/>
          <ac:spMkLst>
            <pc:docMk/>
            <pc:sldMk cId="2381165978" sldId="274"/>
            <ac:spMk id="12" creationId="{E2384209-CB15-4CDF-9D31-C44FD9A3F20D}"/>
          </ac:spMkLst>
        </pc:spChg>
        <pc:spChg chg="add">
          <ac:chgData name="Stephanie Christopher" userId="81bc7d72201d6dda" providerId="LiveId" clId="{B87796A2-21BE-4AF9-9F44-EB3EA16ECC38}" dt="2024-02-10T05:23:42.413" v="8972" actId="26606"/>
          <ac:spMkLst>
            <pc:docMk/>
            <pc:sldMk cId="2381165978" sldId="274"/>
            <ac:spMk id="14" creationId="{2633B3B5-CC90-43F0-8714-D31D1F3F0209}"/>
          </ac:spMkLst>
        </pc:spChg>
        <pc:spChg chg="add">
          <ac:chgData name="Stephanie Christopher" userId="81bc7d72201d6dda" providerId="LiveId" clId="{B87796A2-21BE-4AF9-9F44-EB3EA16ECC38}" dt="2024-02-10T05:23:42.413" v="8972" actId="26606"/>
          <ac:spMkLst>
            <pc:docMk/>
            <pc:sldMk cId="2381165978" sldId="274"/>
            <ac:spMk id="16" creationId="{A8D57A06-A426-446D-B02C-A2DC6B62E45E}"/>
          </ac:spMkLst>
        </pc:spChg>
        <pc:picChg chg="add mod modCrop">
          <ac:chgData name="Stephanie Christopher" userId="81bc7d72201d6dda" providerId="LiveId" clId="{B87796A2-21BE-4AF9-9F44-EB3EA16ECC38}" dt="2024-02-10T05:23:42.413" v="8972" actId="26606"/>
          <ac:picMkLst>
            <pc:docMk/>
            <pc:sldMk cId="2381165978" sldId="274"/>
            <ac:picMk id="5" creationId="{A7D0A03C-3E12-31D7-DA8D-23E69D284B0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D4469-EA17-4821-997B-48C4233D17A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87B0C-8031-4D85-A2B5-ECEB3C4F6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13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7B0C-8031-4D85-A2B5-ECEB3C4F65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27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7B0C-8031-4D85-A2B5-ECEB3C4F65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39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7B0C-8031-4D85-A2B5-ECEB3C4F65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55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87B0C-8031-4D85-A2B5-ECEB3C4F65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92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D999B-1595-439B-265E-56D4ACF6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6391B-EA5C-722A-713A-8E45F6D49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8D61-50E4-1BA5-9E06-BD3818CC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1F73-A43D-4402-A8B6-FE506E81C7AD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87002-64DA-CA1F-F858-85CA83B2D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20D61-FBF2-464A-AC61-487E91A00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0B789-2340-4ADD-9E73-4CB964889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14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DECA1-2024-615B-6172-4C10644B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E87D79-2A68-4E28-4DA2-5F0C2C3E2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E0333-DC86-D33E-3F95-6DEC69420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1F73-A43D-4402-A8B6-FE506E81C7AD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DD28F-227E-97E1-DDF4-4459ACB9C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8A684-490D-21A4-0555-D67242BEA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0B789-2340-4ADD-9E73-4CB964889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6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90600E-66AF-08B0-D7F9-100EDF7E24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DEB1B-89EE-75C4-3BFA-3D5080DED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EEB0D-7D10-5E56-D5F5-27E209588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1F73-A43D-4402-A8B6-FE506E81C7AD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BB39E-C1D5-1775-F20C-529747DF0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15BDA-AF73-24F1-A6DF-CE0BC3E09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0B789-2340-4ADD-9E73-4CB964889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21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BDD8B-6B1B-58C1-78B6-BCCD45A4E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D770F-3725-EDE9-4CF4-A485C755E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740FC-3549-FD4B-9C7C-2C7018B2E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1F73-A43D-4402-A8B6-FE506E81C7AD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F5B73-E8FC-3B61-B63D-F56458F1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9BFB7-5D51-CCAA-FF33-051E396BA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0B789-2340-4ADD-9E73-4CB964889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22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6608C-92BE-E4E6-5DDE-FB0388FD0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5B885-38EA-37DA-3FC8-3C1704ACE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98D15-4989-848D-080B-AB69040D9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1F73-A43D-4402-A8B6-FE506E81C7AD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FCA36-2078-F1C7-6FA4-828184607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10634-6A86-52F8-1728-F0592C84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0B789-2340-4ADD-9E73-4CB964889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42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161F5-ED64-1EFE-6F31-39FCAE441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FBD6E-D45A-7367-BAB1-271A3B2988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859D0-F15D-21E9-1ED8-95DD67D91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B4DA6-26DE-DB01-A68C-B3B07BDB0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1F73-A43D-4402-A8B6-FE506E81C7AD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E29BF-B65C-FC7F-DAD7-6A1D8E82E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90582-1C77-9D6E-D666-807F540B3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0B789-2340-4ADD-9E73-4CB964889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28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B4ECA-043C-6966-380B-D8DFA1C3C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707-3675-ACDA-F742-EB49D99C4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A10088-A166-0910-8513-53744FFE1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44E52-A9F3-B844-7824-4424A541C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DA3F-130A-8440-D77E-9829CD0AD8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371F9A-C04E-8195-A549-3EB34E846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1F73-A43D-4402-A8B6-FE506E81C7AD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B18051-0F76-4056-2173-CCE551084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2AD246-CBAE-C67C-3EC5-1E21C0198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0B789-2340-4ADD-9E73-4CB964889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67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163DB-B693-168D-A5F1-7FA05FB6E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B88343-3E39-8392-1936-54CB3909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1F73-A43D-4402-A8B6-FE506E81C7AD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BF748-B3E8-2C96-6501-09775EE79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4CD5FF-091B-BA27-8598-99B226105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0B789-2340-4ADD-9E73-4CB964889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57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3982D8-A6EE-252C-BFA7-E3DF23DD7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1F73-A43D-4402-A8B6-FE506E81C7AD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F2CB7C-CBC0-7E26-F844-8174B657F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ED0C2-A343-908C-6076-D88B598F6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0B789-2340-4ADD-9E73-4CB964889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48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A1CD-020D-18D2-0717-BE36EDED4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406AF-B42E-8B3A-C84F-474C1F668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7184D6-F5FD-4E09-C20A-B59D3401F0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B4145B-B5CF-A7D3-5711-096BC4D91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1F73-A43D-4402-A8B6-FE506E81C7AD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DEBFDD-C60C-BCE3-7E04-C7ADD810D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4B916-D635-BA00-D115-E40E4A2FB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0B789-2340-4ADD-9E73-4CB964889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13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E2F91-FF56-5D3D-A431-4294A37B3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896FF2-2F1B-7CAE-1460-547F1E1005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EBDCF-4BFB-7720-4B5F-7F508D2DC2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68525E-F40B-2297-BE35-BFB75E01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1F73-A43D-4402-A8B6-FE506E81C7AD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93650-54A0-DD09-C5E1-544551B9B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2C3EC-5B29-EA0E-B31D-B06F7AD10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0B789-2340-4ADD-9E73-4CB964889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7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43C569-7409-DDFF-7ED1-576EF06CA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5C718-ADC8-45EE-C8D0-B684ED005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F501F-D244-75E9-6B0B-36EFBA77B7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31F73-A43D-4402-A8B6-FE506E81C7AD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B479E-B596-748C-E6EF-E26C8D88F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42FB9-1E89-0F00-EEE5-7EA99F6DA2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0B789-2340-4ADD-9E73-4CB964889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363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D75E718-9E17-DD88-582A-2C3B88C4F9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81" b="909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0607A6-11AD-F891-F21A-AC3CAB5B8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PBI 1189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9F54C2-A11D-4D62-224F-955AF3005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Implement Astra theme on the ASVPM site &amp; Implement header and footer styles from SVPM page to ASVPM page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38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C1B31-327B-29A7-7E45-E2E20EE6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67" y="1397120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Footer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087E9-3EC3-69A6-2BD9-0B399A70EADA}"/>
              </a:ext>
            </a:extLst>
          </p:cNvPr>
          <p:cNvSpPr txBox="1"/>
          <p:nvPr/>
        </p:nvSpPr>
        <p:spPr>
          <a:xfrm>
            <a:off x="1020467" y="2891752"/>
            <a:ext cx="4707671" cy="2334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The footer should contain the organizational information such as terms of use and contact us like SVPM.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The footer should have one click access to terms of use, contact us, copyright information, and Follow Us information similar to SVPM.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26114E5-51AC-C355-A4A8-356DBF7A4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9" t="89939" r="11005"/>
          <a:stretch/>
        </p:blipFill>
        <p:spPr>
          <a:xfrm>
            <a:off x="2745419" y="2009945"/>
            <a:ext cx="8426114" cy="67819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68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158AF52B-C0AF-B245-3D27-AEC69EA90D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r="26685" b="26349"/>
          <a:stretch/>
        </p:blipFill>
        <p:spPr>
          <a:xfrm>
            <a:off x="5427273" y="2568088"/>
            <a:ext cx="5340006" cy="4136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9025DA-167C-7ABC-054E-1B85EDEF0799}"/>
              </a:ext>
            </a:extLst>
          </p:cNvPr>
          <p:cNvSpPr txBox="1"/>
          <p:nvPr/>
        </p:nvSpPr>
        <p:spPr>
          <a:xfrm>
            <a:off x="104502" y="948862"/>
            <a:ext cx="52618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created the page by going to the WordPress home screen and selecting </a:t>
            </a:r>
            <a:r>
              <a:rPr lang="en-US" b="1" dirty="0"/>
              <a:t>pages</a:t>
            </a:r>
            <a:r>
              <a:rPr lang="en-US" dirty="0"/>
              <a:t> from the menu </a:t>
            </a:r>
          </a:p>
          <a:p>
            <a:endParaRPr lang="en-US" dirty="0"/>
          </a:p>
          <a:p>
            <a:r>
              <a:rPr lang="en-US" dirty="0"/>
              <a:t>Then I created a new page and copied and pasted the Terms of Use from SVPM. </a:t>
            </a:r>
          </a:p>
          <a:p>
            <a:endParaRPr lang="en-US" dirty="0"/>
          </a:p>
          <a:p>
            <a:r>
              <a:rPr lang="en-US" dirty="0"/>
              <a:t>I ensured the page was named correctly and then published the page. </a:t>
            </a:r>
          </a:p>
          <a:p>
            <a:endParaRPr lang="en-US" dirty="0"/>
          </a:p>
          <a:p>
            <a:r>
              <a:rPr lang="en-US" dirty="0"/>
              <a:t>This allowed me to create a section for this in the footer menu (I will show in the next slide)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B87535-B37A-AC18-4EF3-7822F2EBC897}"/>
              </a:ext>
            </a:extLst>
          </p:cNvPr>
          <p:cNvCxnSpPr>
            <a:cxnSpLocks/>
          </p:cNvCxnSpPr>
          <p:nvPr/>
        </p:nvCxnSpPr>
        <p:spPr>
          <a:xfrm>
            <a:off x="2629989" y="1509595"/>
            <a:ext cx="2797284" cy="188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A9CE3AA-3BE0-7DAF-9411-E9B37CAFD8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0" r="57190" b="61271"/>
          <a:stretch/>
        </p:blipFill>
        <p:spPr>
          <a:xfrm>
            <a:off x="5427273" y="652386"/>
            <a:ext cx="3118177" cy="17144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6BAD82-E14A-B136-7CE5-6083F091B066}"/>
              </a:ext>
            </a:extLst>
          </p:cNvPr>
          <p:cNvSpPr txBox="1"/>
          <p:nvPr/>
        </p:nvSpPr>
        <p:spPr>
          <a:xfrm>
            <a:off x="165462" y="153341"/>
            <a:ext cx="9562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Prior to Starting on the Footer you will want to create a Terms of Use Page since one does not exist.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6184DE-12DC-F2B2-EFEB-8EAC1C96F115}"/>
              </a:ext>
            </a:extLst>
          </p:cNvPr>
          <p:cNvCxnSpPr>
            <a:cxnSpLocks/>
          </p:cNvCxnSpPr>
          <p:nvPr/>
        </p:nvCxnSpPr>
        <p:spPr>
          <a:xfrm flipV="1">
            <a:off x="2629989" y="1853869"/>
            <a:ext cx="4256660" cy="3996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481E9E-C62D-248C-FB1A-A94907D22731}"/>
              </a:ext>
            </a:extLst>
          </p:cNvPr>
          <p:cNvCxnSpPr>
            <a:cxnSpLocks/>
          </p:cNvCxnSpPr>
          <p:nvPr/>
        </p:nvCxnSpPr>
        <p:spPr>
          <a:xfrm>
            <a:off x="2149183" y="3072520"/>
            <a:ext cx="4364828" cy="6634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122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1F4DF-2540-2996-919D-F8FBE7F4A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D43CB3-9CFF-FA0E-6F04-0EB0E24CF707}"/>
              </a:ext>
            </a:extLst>
          </p:cNvPr>
          <p:cNvSpPr/>
          <p:nvPr/>
        </p:nvSpPr>
        <p:spPr>
          <a:xfrm>
            <a:off x="162277" y="726376"/>
            <a:ext cx="2203332" cy="13960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37FDA-FA5C-3477-A131-F0FE49ED9C2C}"/>
              </a:ext>
            </a:extLst>
          </p:cNvPr>
          <p:cNvSpPr txBox="1"/>
          <p:nvPr/>
        </p:nvSpPr>
        <p:spPr>
          <a:xfrm>
            <a:off x="179648" y="809598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General </a:t>
            </a:r>
          </a:p>
          <a:p>
            <a:r>
              <a:rPr lang="en-US" sz="1400" dirty="0"/>
              <a:t>Column: 2</a:t>
            </a: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F66E6F13-968B-C79B-F0F6-72CAC0481C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6" r="82683" b="67319"/>
          <a:stretch/>
        </p:blipFill>
        <p:spPr>
          <a:xfrm>
            <a:off x="281075" y="1351538"/>
            <a:ext cx="1965736" cy="679268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A26B938D-60AE-251B-330C-4C8BA20FEC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2" t="64777" r="1936" b="28311"/>
          <a:stretch/>
        </p:blipFill>
        <p:spPr>
          <a:xfrm>
            <a:off x="1810105" y="109473"/>
            <a:ext cx="5347063" cy="4740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DAD589-059A-6E61-1135-D274A71B7A77}"/>
              </a:ext>
            </a:extLst>
          </p:cNvPr>
          <p:cNvSpPr txBox="1"/>
          <p:nvPr/>
        </p:nvSpPr>
        <p:spPr>
          <a:xfrm>
            <a:off x="190583" y="83170"/>
            <a:ext cx="160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Below Footer</a:t>
            </a: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C62131FE-E1BF-AA95-8484-5122B373E3A8}"/>
              </a:ext>
            </a:extLst>
          </p:cNvPr>
          <p:cNvSpPr/>
          <p:nvPr/>
        </p:nvSpPr>
        <p:spPr>
          <a:xfrm>
            <a:off x="1672046" y="38667"/>
            <a:ext cx="382262" cy="369332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4B0D0B7-1E9C-FA1B-93A7-EDECA9E6A667}"/>
              </a:ext>
            </a:extLst>
          </p:cNvPr>
          <p:cNvGrpSpPr/>
          <p:nvPr/>
        </p:nvGrpSpPr>
        <p:grpSpPr>
          <a:xfrm>
            <a:off x="2787835" y="726376"/>
            <a:ext cx="2218651" cy="1181712"/>
            <a:chOff x="175264" y="2247288"/>
            <a:chExt cx="2218651" cy="1181712"/>
          </a:xfrm>
        </p:grpSpPr>
        <p:pic>
          <p:nvPicPr>
            <p:cNvPr id="27" name="Picture 2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140C740-4275-7B58-5568-6D1B84BAC1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043" r="82683" b="4890"/>
            <a:stretch/>
          </p:blipFill>
          <p:spPr>
            <a:xfrm>
              <a:off x="281075" y="2705059"/>
              <a:ext cx="1965736" cy="55323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796F31-630B-9703-B70F-CEEFAB5485A7}"/>
                </a:ext>
              </a:extLst>
            </p:cNvPr>
            <p:cNvSpPr txBox="1"/>
            <p:nvPr/>
          </p:nvSpPr>
          <p:spPr>
            <a:xfrm>
              <a:off x="190583" y="2314060"/>
              <a:ext cx="22033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Vertical Alignment: Middle 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FECDE1A-9D35-0197-FCA1-72F8719CFA64}"/>
                </a:ext>
              </a:extLst>
            </p:cNvPr>
            <p:cNvSpPr/>
            <p:nvPr/>
          </p:nvSpPr>
          <p:spPr>
            <a:xfrm>
              <a:off x="175264" y="2247288"/>
              <a:ext cx="2203332" cy="11817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15696D5-5A85-0747-45E4-0845F2879E28}"/>
              </a:ext>
            </a:extLst>
          </p:cNvPr>
          <p:cNvGrpSpPr/>
          <p:nvPr/>
        </p:nvGrpSpPr>
        <p:grpSpPr>
          <a:xfrm>
            <a:off x="5413393" y="726376"/>
            <a:ext cx="2359017" cy="2895857"/>
            <a:chOff x="175264" y="3592028"/>
            <a:chExt cx="2359017" cy="289585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E30D0D-2242-BB59-39C9-E40E8486308C}"/>
                </a:ext>
              </a:extLst>
            </p:cNvPr>
            <p:cNvSpPr txBox="1"/>
            <p:nvPr/>
          </p:nvSpPr>
          <p:spPr>
            <a:xfrm>
              <a:off x="175264" y="3611342"/>
              <a:ext cx="2359017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/>
                <a:t>Design</a:t>
              </a:r>
            </a:p>
            <a:p>
              <a:r>
                <a:rPr lang="en-US" sz="1400" dirty="0"/>
                <a:t>Border Color: 7A7A7A</a:t>
              </a:r>
            </a:p>
            <a:p>
              <a:r>
                <a:rPr lang="en-US" sz="1400" dirty="0"/>
                <a:t>Background: 2A3A6C</a:t>
              </a:r>
            </a:p>
          </p:txBody>
        </p:sp>
        <p:pic>
          <p:nvPicPr>
            <p:cNvPr id="26" name="Picture 2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22CD91A-F591-2B90-6972-D77F61D0A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59" r="82083" b="50000"/>
            <a:stretch/>
          </p:blipFill>
          <p:spPr>
            <a:xfrm>
              <a:off x="289808" y="4429985"/>
              <a:ext cx="2033822" cy="1977920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13DBAC9-0207-5133-E4EF-060AEA756520}"/>
                </a:ext>
              </a:extLst>
            </p:cNvPr>
            <p:cNvSpPr/>
            <p:nvPr/>
          </p:nvSpPr>
          <p:spPr>
            <a:xfrm>
              <a:off x="190583" y="3592028"/>
              <a:ext cx="2203332" cy="28958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4891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80CB6-66C8-A854-E532-925C6D9AA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256CA70E-EC31-94F9-426E-05BF636967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89" r="76267" b="17333"/>
          <a:stretch/>
        </p:blipFill>
        <p:spPr>
          <a:xfrm>
            <a:off x="4546188" y="2019501"/>
            <a:ext cx="1728666" cy="629392"/>
          </a:xfrm>
          <a:prstGeom prst="rect">
            <a:avLst/>
          </a:prstGeom>
        </p:spPr>
      </p:pic>
      <p:pic>
        <p:nvPicPr>
          <p:cNvPr id="43" name="Picture 42" descr="A screenshot of a computer&#10;&#10;Description automatically generated">
            <a:extLst>
              <a:ext uri="{FF2B5EF4-FFF2-40B4-BE49-F238E27FC236}">
                <a16:creationId xmlns:a16="http://schemas.microsoft.com/office/drawing/2014/main" id="{D083F37C-A9D8-E687-154E-D5CB015068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7" t="61939" r="49233" b="4254"/>
          <a:stretch/>
        </p:blipFill>
        <p:spPr>
          <a:xfrm>
            <a:off x="285172" y="1855726"/>
            <a:ext cx="3633486" cy="2318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464814-E5DB-024A-C4F0-5C9984C4147D}"/>
              </a:ext>
            </a:extLst>
          </p:cNvPr>
          <p:cNvSpPr txBox="1"/>
          <p:nvPr/>
        </p:nvSpPr>
        <p:spPr>
          <a:xfrm>
            <a:off x="4493624" y="1442968"/>
            <a:ext cx="2046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Select </a:t>
            </a:r>
            <a:r>
              <a:rPr lang="en-US" sz="1400" b="1" dirty="0"/>
              <a:t>Create New Menu </a:t>
            </a:r>
          </a:p>
          <a:p>
            <a:r>
              <a:rPr lang="en-US" sz="1400" dirty="0"/>
              <a:t>under </a:t>
            </a:r>
            <a:r>
              <a:rPr lang="en-US" sz="1400" b="1" dirty="0"/>
              <a:t>Footer Menu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C4F7D4-91D7-DAE2-79A8-4BD7DEA4209E}"/>
              </a:ext>
            </a:extLst>
          </p:cNvPr>
          <p:cNvSpPr txBox="1"/>
          <p:nvPr/>
        </p:nvSpPr>
        <p:spPr>
          <a:xfrm>
            <a:off x="190583" y="83170"/>
            <a:ext cx="160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Footer Menu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7C3C11-737A-C50C-BE08-1A1FB159C66D}"/>
              </a:ext>
            </a:extLst>
          </p:cNvPr>
          <p:cNvSpPr txBox="1"/>
          <p:nvPr/>
        </p:nvSpPr>
        <p:spPr>
          <a:xfrm>
            <a:off x="207262" y="1488627"/>
            <a:ext cx="31789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Then Select </a:t>
            </a:r>
            <a:r>
              <a:rPr lang="en-US" sz="1400" b="1" dirty="0"/>
              <a:t>Footer Menu</a:t>
            </a:r>
            <a:r>
              <a:rPr lang="en-US" sz="1400" dirty="0"/>
              <a:t> from the list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D2E1719-5ADF-E308-461A-C31759C83A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8" t="64998" r="12366" b="27387"/>
          <a:stretch/>
        </p:blipFill>
        <p:spPr>
          <a:xfrm>
            <a:off x="1693742" y="103470"/>
            <a:ext cx="7863840" cy="522274"/>
          </a:xfrm>
          <a:prstGeom prst="rect">
            <a:avLst/>
          </a:prstGeom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266C02F0-7903-A528-6C0B-F094B0D21360}"/>
              </a:ext>
            </a:extLst>
          </p:cNvPr>
          <p:cNvSpPr/>
          <p:nvPr/>
        </p:nvSpPr>
        <p:spPr>
          <a:xfrm>
            <a:off x="2585353" y="208204"/>
            <a:ext cx="382262" cy="369332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E1EFA7-AB5A-6CE4-B52D-1D669A48475C}"/>
              </a:ext>
            </a:extLst>
          </p:cNvPr>
          <p:cNvCxnSpPr>
            <a:cxnSpLocks/>
          </p:cNvCxnSpPr>
          <p:nvPr/>
        </p:nvCxnSpPr>
        <p:spPr>
          <a:xfrm>
            <a:off x="1534627" y="1741823"/>
            <a:ext cx="1690062" cy="5553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0C0FD1C-0052-E527-FB17-423EC3798867}"/>
              </a:ext>
            </a:extLst>
          </p:cNvPr>
          <p:cNvGrpSpPr/>
          <p:nvPr/>
        </p:nvGrpSpPr>
        <p:grpSpPr>
          <a:xfrm>
            <a:off x="190583" y="705578"/>
            <a:ext cx="11400525" cy="618351"/>
            <a:chOff x="190583" y="662033"/>
            <a:chExt cx="11400525" cy="618351"/>
          </a:xfrm>
        </p:grpSpPr>
        <p:pic>
          <p:nvPicPr>
            <p:cNvPr id="39" name="Picture 3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3DBD8DE-AB26-0560-0D32-5EE2E1169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23" t="88325" r="17001" b="4892"/>
            <a:stretch/>
          </p:blipFill>
          <p:spPr>
            <a:xfrm>
              <a:off x="4125146" y="739647"/>
              <a:ext cx="7307497" cy="465138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C60AA22-7B1E-8D7E-46D2-CCB70866CE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9196" y="983851"/>
              <a:ext cx="5470941" cy="47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666940-B7BE-C5F8-5F33-52B90762DEBE}"/>
                </a:ext>
              </a:extLst>
            </p:cNvPr>
            <p:cNvSpPr txBox="1"/>
            <p:nvPr/>
          </p:nvSpPr>
          <p:spPr>
            <a:xfrm>
              <a:off x="190583" y="766850"/>
              <a:ext cx="46862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Select the </a:t>
              </a:r>
              <a:r>
                <a:rPr lang="en-US" sz="1400" b="1" dirty="0"/>
                <a:t>+ </a:t>
              </a:r>
              <a:r>
                <a:rPr lang="en-US" sz="1400" dirty="0"/>
                <a:t>symbol in the first column of the footer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06565FD-D439-A75B-0BA0-7E05C9CC114F}"/>
                </a:ext>
              </a:extLst>
            </p:cNvPr>
            <p:cNvSpPr/>
            <p:nvPr/>
          </p:nvSpPr>
          <p:spPr>
            <a:xfrm>
              <a:off x="190583" y="662033"/>
              <a:ext cx="11400525" cy="6183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9B9009A-9C8C-63CF-CD02-CA094D6314A9}"/>
              </a:ext>
            </a:extLst>
          </p:cNvPr>
          <p:cNvSpPr/>
          <p:nvPr/>
        </p:nvSpPr>
        <p:spPr>
          <a:xfrm>
            <a:off x="245312" y="1465331"/>
            <a:ext cx="3952219" cy="27864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D2B75BE-0034-C7A9-C843-8B897F3E5256}"/>
              </a:ext>
            </a:extLst>
          </p:cNvPr>
          <p:cNvGrpSpPr/>
          <p:nvPr/>
        </p:nvGrpSpPr>
        <p:grpSpPr>
          <a:xfrm>
            <a:off x="210279" y="4494639"/>
            <a:ext cx="3952219" cy="382958"/>
            <a:chOff x="232721" y="4251807"/>
            <a:chExt cx="3952219" cy="382958"/>
          </a:xfrm>
        </p:grpSpPr>
        <p:pic>
          <p:nvPicPr>
            <p:cNvPr id="33" name="Picture 3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D9F9E59-1FF4-4E7A-1EDA-A4068040A5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67" t="89503" r="55621" b="6499"/>
            <a:stretch/>
          </p:blipFill>
          <p:spPr>
            <a:xfrm>
              <a:off x="3169083" y="4321627"/>
              <a:ext cx="866547" cy="26125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A76046-819A-B906-470A-9EB4A5758385}"/>
                </a:ext>
              </a:extLst>
            </p:cNvPr>
            <p:cNvSpPr txBox="1"/>
            <p:nvPr/>
          </p:nvSpPr>
          <p:spPr>
            <a:xfrm>
              <a:off x="252218" y="4251807"/>
              <a:ext cx="317895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Click </a:t>
              </a:r>
              <a:r>
                <a:rPr lang="en-US" sz="1400" b="1" dirty="0"/>
                <a:t>Footer Menu </a:t>
              </a:r>
              <a:r>
                <a:rPr lang="en-US" sz="1400" dirty="0"/>
                <a:t>to open the editor</a:t>
              </a:r>
              <a:endParaRPr lang="en-US" sz="1400" b="1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80C73D3-4583-12DB-ADF1-0640E931879B}"/>
                </a:ext>
              </a:extLst>
            </p:cNvPr>
            <p:cNvSpPr/>
            <p:nvPr/>
          </p:nvSpPr>
          <p:spPr>
            <a:xfrm>
              <a:off x="232721" y="4275108"/>
              <a:ext cx="3952219" cy="3596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54B4F4A-3B35-3FBC-10F0-DADC89383B1D}"/>
              </a:ext>
            </a:extLst>
          </p:cNvPr>
          <p:cNvGrpSpPr/>
          <p:nvPr/>
        </p:nvGrpSpPr>
        <p:grpSpPr>
          <a:xfrm>
            <a:off x="207262" y="5107240"/>
            <a:ext cx="2734895" cy="1667590"/>
            <a:chOff x="232720" y="5107240"/>
            <a:chExt cx="2734895" cy="1667590"/>
          </a:xfrm>
        </p:grpSpPr>
        <p:pic>
          <p:nvPicPr>
            <p:cNvPr id="17" name="Picture 1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FF046F2-FD83-89C3-EC06-12532FAF50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168" r="82145" b="67562"/>
            <a:stretch/>
          </p:blipFill>
          <p:spPr>
            <a:xfrm>
              <a:off x="521279" y="5492631"/>
              <a:ext cx="2026696" cy="118436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E23827-1489-AFE7-7568-95256D5C75F4}"/>
                </a:ext>
              </a:extLst>
            </p:cNvPr>
            <p:cNvSpPr txBox="1"/>
            <p:nvPr/>
          </p:nvSpPr>
          <p:spPr>
            <a:xfrm>
              <a:off x="312631" y="5107240"/>
              <a:ext cx="26365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Select </a:t>
              </a:r>
              <a:r>
                <a:rPr lang="en-US" sz="1400" b="1" dirty="0"/>
                <a:t>Configure Menu from Here </a:t>
              </a:r>
              <a:endParaRPr lang="en-US" sz="14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EF2A054-467A-90B0-0FAC-A0F633E30384}"/>
                </a:ext>
              </a:extLst>
            </p:cNvPr>
            <p:cNvSpPr/>
            <p:nvPr/>
          </p:nvSpPr>
          <p:spPr>
            <a:xfrm>
              <a:off x="232720" y="5107240"/>
              <a:ext cx="2734895" cy="16675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256393F-56C3-5866-CE11-EF0D84DD9454}"/>
                </a:ext>
              </a:extLst>
            </p:cNvPr>
            <p:cNvCxnSpPr>
              <a:cxnSpLocks/>
            </p:cNvCxnSpPr>
            <p:nvPr/>
          </p:nvCxnSpPr>
          <p:spPr>
            <a:xfrm>
              <a:off x="1277553" y="5350072"/>
              <a:ext cx="0" cy="98105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5CD847-ECF1-FB0E-CC08-AF9D222FCA76}"/>
              </a:ext>
            </a:extLst>
          </p:cNvPr>
          <p:cNvCxnSpPr>
            <a:cxnSpLocks/>
          </p:cNvCxnSpPr>
          <p:nvPr/>
        </p:nvCxnSpPr>
        <p:spPr>
          <a:xfrm>
            <a:off x="2116188" y="4314927"/>
            <a:ext cx="0" cy="1797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3407C37-D1AF-5E45-6835-84CB123E9541}"/>
              </a:ext>
            </a:extLst>
          </p:cNvPr>
          <p:cNvCxnSpPr>
            <a:cxnSpLocks/>
          </p:cNvCxnSpPr>
          <p:nvPr/>
        </p:nvCxnSpPr>
        <p:spPr>
          <a:xfrm>
            <a:off x="2116188" y="4893415"/>
            <a:ext cx="0" cy="1797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8DF3F6-0887-5F77-F3BA-4DC00847C3EB}"/>
              </a:ext>
            </a:extLst>
          </p:cNvPr>
          <p:cNvCxnSpPr>
            <a:cxnSpLocks/>
          </p:cNvCxnSpPr>
          <p:nvPr/>
        </p:nvCxnSpPr>
        <p:spPr>
          <a:xfrm flipV="1">
            <a:off x="3036193" y="5073127"/>
            <a:ext cx="1318093" cy="839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4" name="Picture 53" descr="A screenshot of a computer&#10;&#10;Description automatically generated">
            <a:extLst>
              <a:ext uri="{FF2B5EF4-FFF2-40B4-BE49-F238E27FC236}">
                <a16:creationId xmlns:a16="http://schemas.microsoft.com/office/drawing/2014/main" id="{7806C91F-9D38-8728-B215-C745634711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7" r="76065" b="56891"/>
          <a:stretch/>
        </p:blipFill>
        <p:spPr>
          <a:xfrm>
            <a:off x="4595886" y="3132869"/>
            <a:ext cx="1743366" cy="1940258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4B04751-2932-C89F-BF38-34969BAEAF5B}"/>
              </a:ext>
            </a:extLst>
          </p:cNvPr>
          <p:cNvCxnSpPr>
            <a:cxnSpLocks/>
          </p:cNvCxnSpPr>
          <p:nvPr/>
        </p:nvCxnSpPr>
        <p:spPr>
          <a:xfrm flipH="1">
            <a:off x="5295147" y="1684365"/>
            <a:ext cx="775268" cy="7801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3EF2396-DE08-20DA-DC92-5E024ECCAE11}"/>
              </a:ext>
            </a:extLst>
          </p:cNvPr>
          <p:cNvSpPr txBox="1"/>
          <p:nvPr/>
        </p:nvSpPr>
        <p:spPr>
          <a:xfrm>
            <a:off x="4543322" y="2825092"/>
            <a:ext cx="244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Name that Menu </a:t>
            </a:r>
            <a:r>
              <a:rPr lang="en-US" sz="1400" b="1" dirty="0"/>
              <a:t>Footer Menu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7975F7-6B63-804F-9B4D-75B17C00D5DC}"/>
              </a:ext>
            </a:extLst>
          </p:cNvPr>
          <p:cNvSpPr txBox="1"/>
          <p:nvPr/>
        </p:nvSpPr>
        <p:spPr>
          <a:xfrm>
            <a:off x="7779934" y="1523977"/>
            <a:ext cx="2801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Open the </a:t>
            </a:r>
            <a:r>
              <a:rPr lang="en-US" sz="1400" b="1" dirty="0"/>
              <a:t>Pages</a:t>
            </a:r>
            <a:r>
              <a:rPr lang="en-US" sz="1400" dirty="0"/>
              <a:t> drop down</a:t>
            </a:r>
          </a:p>
        </p:txBody>
      </p:sp>
      <p:pic>
        <p:nvPicPr>
          <p:cNvPr id="66" name="Picture 65" descr="A screenshot of a computer&#10;&#10;Description automatically generated">
            <a:extLst>
              <a:ext uri="{FF2B5EF4-FFF2-40B4-BE49-F238E27FC236}">
                <a16:creationId xmlns:a16="http://schemas.microsoft.com/office/drawing/2014/main" id="{8CFA4E07-9273-2A3E-B4B7-1DAC28FD9B2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4" r="51088" b="54289"/>
          <a:stretch/>
        </p:blipFill>
        <p:spPr>
          <a:xfrm>
            <a:off x="7859293" y="1894104"/>
            <a:ext cx="3562580" cy="241588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48AEE63-25A3-698A-1D9F-581700D29B5F}"/>
              </a:ext>
            </a:extLst>
          </p:cNvPr>
          <p:cNvSpPr txBox="1"/>
          <p:nvPr/>
        </p:nvSpPr>
        <p:spPr>
          <a:xfrm>
            <a:off x="4501850" y="5042295"/>
            <a:ext cx="15401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Select </a:t>
            </a:r>
            <a:r>
              <a:rPr lang="en-US" sz="1400" b="1" dirty="0"/>
              <a:t>Add Items 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B8F1DD6-848D-0F54-1CFF-8FD6176DE7AE}"/>
              </a:ext>
            </a:extLst>
          </p:cNvPr>
          <p:cNvCxnSpPr>
            <a:cxnSpLocks/>
          </p:cNvCxnSpPr>
          <p:nvPr/>
        </p:nvCxnSpPr>
        <p:spPr>
          <a:xfrm flipH="1">
            <a:off x="5365660" y="3050565"/>
            <a:ext cx="973592" cy="808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5FE1D96-06CE-CABB-BB06-4FC0F8935F4A}"/>
              </a:ext>
            </a:extLst>
          </p:cNvPr>
          <p:cNvCxnSpPr>
            <a:cxnSpLocks/>
          </p:cNvCxnSpPr>
          <p:nvPr/>
        </p:nvCxnSpPr>
        <p:spPr>
          <a:xfrm flipV="1">
            <a:off x="5516880" y="4814609"/>
            <a:ext cx="124347" cy="2926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2F59436-968B-57FC-63FF-F4ED8399B255}"/>
              </a:ext>
            </a:extLst>
          </p:cNvPr>
          <p:cNvCxnSpPr>
            <a:cxnSpLocks/>
          </p:cNvCxnSpPr>
          <p:nvPr/>
        </p:nvCxnSpPr>
        <p:spPr>
          <a:xfrm>
            <a:off x="8720529" y="1765946"/>
            <a:ext cx="962930" cy="8829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 descr="A screenshot of a computer&#10;&#10;Description automatically generated">
            <a:extLst>
              <a:ext uri="{FF2B5EF4-FFF2-40B4-BE49-F238E27FC236}">
                <a16:creationId xmlns:a16="http://schemas.microsoft.com/office/drawing/2014/main" id="{C4DBADEE-F9DF-280B-A4DD-29E8ABD74B0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9" r="76267" b="56945"/>
          <a:stretch/>
        </p:blipFill>
        <p:spPr>
          <a:xfrm>
            <a:off x="7899742" y="5023967"/>
            <a:ext cx="1728667" cy="12019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529F90E-2CCD-889F-4136-3681BF1F7DC0}"/>
              </a:ext>
            </a:extLst>
          </p:cNvPr>
          <p:cNvSpPr txBox="1"/>
          <p:nvPr/>
        </p:nvSpPr>
        <p:spPr>
          <a:xfrm>
            <a:off x="7799813" y="4432060"/>
            <a:ext cx="35625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Select Terms of Use </a:t>
            </a:r>
          </a:p>
          <a:p>
            <a:r>
              <a:rPr lang="en-US" sz="1400" dirty="0"/>
              <a:t>Select Contact (This page was already built)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8AEAB6B-E09F-873C-0753-CCA05E34A629}"/>
              </a:ext>
            </a:extLst>
          </p:cNvPr>
          <p:cNvSpPr/>
          <p:nvPr/>
        </p:nvSpPr>
        <p:spPr>
          <a:xfrm>
            <a:off x="4420170" y="1447939"/>
            <a:ext cx="2569504" cy="39021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431E53A-0A5A-E38A-51F2-85EFCD2FD85E}"/>
              </a:ext>
            </a:extLst>
          </p:cNvPr>
          <p:cNvSpPr/>
          <p:nvPr/>
        </p:nvSpPr>
        <p:spPr>
          <a:xfrm>
            <a:off x="7762891" y="1477933"/>
            <a:ext cx="4141935" cy="49751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07B906B-26CC-7A85-CF37-F5E19609EF2C}"/>
              </a:ext>
            </a:extLst>
          </p:cNvPr>
          <p:cNvCxnSpPr>
            <a:cxnSpLocks/>
          </p:cNvCxnSpPr>
          <p:nvPr/>
        </p:nvCxnSpPr>
        <p:spPr>
          <a:xfrm>
            <a:off x="7095041" y="3354285"/>
            <a:ext cx="48762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370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CD1D23A-4DA0-CDB1-4AF4-4540C2686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91" r="80841" b="24826"/>
          <a:stretch/>
        </p:blipFill>
        <p:spPr>
          <a:xfrm>
            <a:off x="4979329" y="1107941"/>
            <a:ext cx="2174739" cy="4195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12A014-C10D-8AED-9756-A5D02E378801}"/>
              </a:ext>
            </a:extLst>
          </p:cNvPr>
          <p:cNvSpPr txBox="1"/>
          <p:nvPr/>
        </p:nvSpPr>
        <p:spPr>
          <a:xfrm>
            <a:off x="7351978" y="480412"/>
            <a:ext cx="2630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Design </a:t>
            </a:r>
          </a:p>
          <a:p>
            <a:r>
              <a:rPr lang="en-US" sz="1400" dirty="0"/>
              <a:t>Text Color: FFFFFF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A638FF-82DC-F08F-A14C-4AE28F63C009}"/>
              </a:ext>
            </a:extLst>
          </p:cNvPr>
          <p:cNvGrpSpPr/>
          <p:nvPr/>
        </p:nvGrpSpPr>
        <p:grpSpPr>
          <a:xfrm>
            <a:off x="211494" y="60945"/>
            <a:ext cx="4369216" cy="3709867"/>
            <a:chOff x="46031" y="52236"/>
            <a:chExt cx="4369216" cy="370986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4416BED-728A-F788-15D4-090642DA9086}"/>
                </a:ext>
              </a:extLst>
            </p:cNvPr>
            <p:cNvGrpSpPr/>
            <p:nvPr/>
          </p:nvGrpSpPr>
          <p:grpSpPr>
            <a:xfrm>
              <a:off x="108657" y="132197"/>
              <a:ext cx="4235720" cy="3516698"/>
              <a:chOff x="108657" y="132197"/>
              <a:chExt cx="4235720" cy="3516698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A6D331-620D-2467-836C-89E6E6B7C2A0}"/>
                  </a:ext>
                </a:extLst>
              </p:cNvPr>
              <p:cNvSpPr txBox="1"/>
              <p:nvPr/>
            </p:nvSpPr>
            <p:spPr>
              <a:xfrm>
                <a:off x="108657" y="132197"/>
                <a:ext cx="179178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General</a:t>
                </a:r>
              </a:p>
              <a:p>
                <a:r>
                  <a:rPr lang="en-US" sz="1400" dirty="0"/>
                  <a:t>Layout: Stack</a:t>
                </a:r>
              </a:p>
              <a:p>
                <a:r>
                  <a:rPr lang="en-US" sz="1400" dirty="0"/>
                  <a:t>Alignment: Center</a:t>
                </a:r>
              </a:p>
            </p:txBody>
          </p:sp>
          <p:pic>
            <p:nvPicPr>
              <p:cNvPr id="13" name="Picture 12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06783584-85AA-194B-6CA2-C6ADC9889A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112" r="82452" b="44381"/>
              <a:stretch/>
            </p:blipFill>
            <p:spPr>
              <a:xfrm>
                <a:off x="108657" y="870861"/>
                <a:ext cx="1991861" cy="2778034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D2F42E-5391-CD3B-6BA1-77FBAA9F09E5}"/>
                  </a:ext>
                </a:extLst>
              </p:cNvPr>
              <p:cNvSpPr txBox="1"/>
              <p:nvPr/>
            </p:nvSpPr>
            <p:spPr>
              <a:xfrm>
                <a:off x="2246812" y="186017"/>
                <a:ext cx="1471748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Design</a:t>
                </a:r>
              </a:p>
              <a:p>
                <a:r>
                  <a:rPr lang="en-US" sz="1400" dirty="0"/>
                  <a:t>Link/ Text </a:t>
                </a:r>
              </a:p>
              <a:p>
                <a:r>
                  <a:rPr lang="en-US" sz="1400" dirty="0"/>
                  <a:t>Normal: FFFFFF </a:t>
                </a:r>
              </a:p>
              <a:p>
                <a:r>
                  <a:rPr lang="en-US" sz="1400" dirty="0"/>
                  <a:t>Hover: EBAE44</a:t>
                </a:r>
              </a:p>
              <a:p>
                <a:r>
                  <a:rPr lang="en-US" sz="1400" dirty="0"/>
                  <a:t>Active: 000000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Background </a:t>
                </a:r>
              </a:p>
              <a:p>
                <a:r>
                  <a:rPr lang="en-US" sz="1400" dirty="0"/>
                  <a:t>Normal: 000000</a:t>
                </a:r>
              </a:p>
              <a:p>
                <a:r>
                  <a:rPr lang="en-US" sz="1400" dirty="0"/>
                  <a:t>Hover: 000000</a:t>
                </a:r>
              </a:p>
              <a:p>
                <a:r>
                  <a:rPr lang="en-US" sz="1400" dirty="0"/>
                  <a:t>Active: 000000</a:t>
                </a:r>
              </a:p>
            </p:txBody>
          </p:sp>
          <p:pic>
            <p:nvPicPr>
              <p:cNvPr id="19" name="Picture 18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B26C660B-076B-4EAF-2C75-5058F2B75E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801" r="82452" b="63936"/>
              <a:stretch/>
            </p:blipFill>
            <p:spPr>
              <a:xfrm>
                <a:off x="2352515" y="2602174"/>
                <a:ext cx="1991862" cy="1046721"/>
              </a:xfrm>
              <a:prstGeom prst="rect">
                <a:avLst/>
              </a:prstGeom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D8DFEC6-EFE6-309C-D95F-E5362334F467}"/>
                </a:ext>
              </a:extLst>
            </p:cNvPr>
            <p:cNvSpPr/>
            <p:nvPr/>
          </p:nvSpPr>
          <p:spPr>
            <a:xfrm>
              <a:off x="46031" y="52236"/>
              <a:ext cx="4369216" cy="37098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C960D0-A9CA-A9DD-B174-63B85DF70D88}"/>
              </a:ext>
            </a:extLst>
          </p:cNvPr>
          <p:cNvGrpSpPr/>
          <p:nvPr/>
        </p:nvGrpSpPr>
        <p:grpSpPr>
          <a:xfrm>
            <a:off x="4927077" y="39005"/>
            <a:ext cx="4040777" cy="307778"/>
            <a:chOff x="104504" y="3948978"/>
            <a:chExt cx="4040777" cy="307778"/>
          </a:xfrm>
        </p:grpSpPr>
        <p:pic>
          <p:nvPicPr>
            <p:cNvPr id="20" name="Picture 1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4FE5B5A-ECB4-006C-057B-64313CEEE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25" t="89030" r="16856" b="6482"/>
            <a:stretch/>
          </p:blipFill>
          <p:spPr>
            <a:xfrm>
              <a:off x="3291840" y="3948978"/>
              <a:ext cx="853441" cy="30777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23FF248-73D8-69A4-1249-E75451DF8547}"/>
                </a:ext>
              </a:extLst>
            </p:cNvPr>
            <p:cNvSpPr txBox="1"/>
            <p:nvPr/>
          </p:nvSpPr>
          <p:spPr>
            <a:xfrm>
              <a:off x="104504" y="3948979"/>
              <a:ext cx="33266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Select the </a:t>
              </a:r>
              <a:r>
                <a:rPr lang="en-US" sz="1400" b="1" dirty="0"/>
                <a:t>Copyright</a:t>
              </a:r>
              <a:r>
                <a:rPr lang="en-US" sz="1400" dirty="0"/>
                <a:t> Section of the </a:t>
              </a:r>
              <a:r>
                <a:rPr lang="en-US" sz="1400" b="1" dirty="0"/>
                <a:t>Footer 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28FBE30-E5D9-9475-6A5E-D9D89CC82E65}"/>
              </a:ext>
            </a:extLst>
          </p:cNvPr>
          <p:cNvCxnSpPr>
            <a:cxnSpLocks/>
          </p:cNvCxnSpPr>
          <p:nvPr/>
        </p:nvCxnSpPr>
        <p:spPr>
          <a:xfrm>
            <a:off x="5413145" y="1003632"/>
            <a:ext cx="601301" cy="38141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09CD2A19-C437-1AC7-C978-BAA20B448F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991" r="82146" b="69016"/>
          <a:stretch/>
        </p:blipFill>
        <p:spPr>
          <a:xfrm>
            <a:off x="7351978" y="1003632"/>
            <a:ext cx="2026694" cy="116536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09E87F6-5798-F6E1-BE8E-EFC5D6DD2D57}"/>
              </a:ext>
            </a:extLst>
          </p:cNvPr>
          <p:cNvSpPr txBox="1"/>
          <p:nvPr/>
        </p:nvSpPr>
        <p:spPr>
          <a:xfrm>
            <a:off x="4979330" y="480412"/>
            <a:ext cx="2630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General</a:t>
            </a:r>
          </a:p>
          <a:p>
            <a:r>
              <a:rPr lang="en-US" sz="1400" dirty="0"/>
              <a:t>Alignment: Center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A93746-6138-BBBC-D0D3-2D5AAE12E856}"/>
              </a:ext>
            </a:extLst>
          </p:cNvPr>
          <p:cNvSpPr/>
          <p:nvPr/>
        </p:nvSpPr>
        <p:spPr>
          <a:xfrm>
            <a:off x="4859685" y="68083"/>
            <a:ext cx="4369216" cy="30777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057A0A5-93BD-2FA6-6375-CA25D839FDEC}"/>
              </a:ext>
            </a:extLst>
          </p:cNvPr>
          <p:cNvSpPr/>
          <p:nvPr/>
        </p:nvSpPr>
        <p:spPr>
          <a:xfrm>
            <a:off x="4883866" y="480169"/>
            <a:ext cx="2217950" cy="493656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2E029F-2650-2730-B872-479D2F9B7822}"/>
              </a:ext>
            </a:extLst>
          </p:cNvPr>
          <p:cNvSpPr/>
          <p:nvPr/>
        </p:nvSpPr>
        <p:spPr>
          <a:xfrm>
            <a:off x="7249042" y="480168"/>
            <a:ext cx="2217950" cy="182760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219458-41E5-7D3F-2638-BB0EA47E1F44}"/>
              </a:ext>
            </a:extLst>
          </p:cNvPr>
          <p:cNvSpPr/>
          <p:nvPr/>
        </p:nvSpPr>
        <p:spPr>
          <a:xfrm>
            <a:off x="8373986" y="5629721"/>
            <a:ext cx="3304221" cy="74786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140E3D-68E5-343F-8DC9-86FB9BD65FC8}"/>
              </a:ext>
            </a:extLst>
          </p:cNvPr>
          <p:cNvSpPr txBox="1"/>
          <p:nvPr/>
        </p:nvSpPr>
        <p:spPr>
          <a:xfrm>
            <a:off x="8365325" y="5624163"/>
            <a:ext cx="330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Don’t forget to click Publish to display all of your edits!</a:t>
            </a:r>
          </a:p>
        </p:txBody>
      </p:sp>
    </p:spTree>
    <p:extLst>
      <p:ext uri="{BB962C8B-B14F-4D97-AF65-F5344CB8AC3E}">
        <p14:creationId xmlns:p14="http://schemas.microsoft.com/office/powerpoint/2010/main" val="3801190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74277-0DBD-F0E4-0352-CA2FC3E16E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481" b="909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FB9403-D467-1CDC-7250-1003E03A8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Finished Site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18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226B20-8197-0624-B3C9-A4EC6F5AC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38C136-20EB-9D4D-2B9E-EA9FA4063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85"/>
          <a:stretch/>
        </p:blipFill>
        <p:spPr>
          <a:xfrm>
            <a:off x="620812" y="457200"/>
            <a:ext cx="1095037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74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0A03C-3E12-31D7-DA8D-23E69D284B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85"/>
          <a:stretch/>
        </p:blipFill>
        <p:spPr>
          <a:xfrm>
            <a:off x="620812" y="457200"/>
            <a:ext cx="1095037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6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5733A-D74F-1F6B-290C-2B451A338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12"/>
          <a:stretch/>
        </p:blipFill>
        <p:spPr>
          <a:xfrm>
            <a:off x="613050" y="457200"/>
            <a:ext cx="1096589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26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9BC1D64-3904-437F-5E4D-DAD346EFCD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3" t="26159" r="42634" b="43492"/>
          <a:stretch/>
        </p:blipFill>
        <p:spPr>
          <a:xfrm>
            <a:off x="6095999" y="1818043"/>
            <a:ext cx="5260976" cy="31828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EB872-DAFC-ED85-5BBC-19658078A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Switch Theme to Astra (Child)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1BFD5C-0B8E-399A-2466-6CE600027B08}"/>
              </a:ext>
            </a:extLst>
          </p:cNvPr>
          <p:cNvSpPr txBox="1"/>
          <p:nvPr/>
        </p:nvSpPr>
        <p:spPr>
          <a:xfrm>
            <a:off x="838200" y="3146400"/>
            <a:ext cx="4391025" cy="245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>
                    <a:alpha val="80000"/>
                  </a:schemeClr>
                </a:solidFill>
              </a:rPr>
              <a:t>The ASVPM site is not currently using the Astra theme. The sponsors would like the themes to be consistent across both sites for ease of replication/updates. Visitors should also feel like the site are related to the same organization.</a:t>
            </a:r>
          </a:p>
        </p:txBody>
      </p:sp>
    </p:spTree>
    <p:extLst>
      <p:ext uri="{BB962C8B-B14F-4D97-AF65-F5344CB8AC3E}">
        <p14:creationId xmlns:p14="http://schemas.microsoft.com/office/powerpoint/2010/main" val="949244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41808-4BEB-1048-C198-FA1D833AB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/>
              <a:t>Switch Theme to Astra (Child)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8C3676-08B2-972B-41B2-EC7153152C5D}"/>
              </a:ext>
            </a:extLst>
          </p:cNvPr>
          <p:cNvGrpSpPr/>
          <p:nvPr/>
        </p:nvGrpSpPr>
        <p:grpSpPr>
          <a:xfrm>
            <a:off x="375726" y="1490858"/>
            <a:ext cx="11301211" cy="4441382"/>
            <a:chOff x="445394" y="2361715"/>
            <a:chExt cx="11301211" cy="4441382"/>
          </a:xfrm>
        </p:grpSpPr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7159534-2D6A-AAB1-93E7-554BDB1791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52" t="10749" r="405" b="30311"/>
            <a:stretch/>
          </p:blipFill>
          <p:spPr>
            <a:xfrm>
              <a:off x="445394" y="2361715"/>
              <a:ext cx="11301211" cy="4030377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2939909-819A-A79A-7DB1-0CEECD1B42DA}"/>
                </a:ext>
              </a:extLst>
            </p:cNvPr>
            <p:cNvSpPr/>
            <p:nvPr/>
          </p:nvSpPr>
          <p:spPr>
            <a:xfrm>
              <a:off x="7802880" y="5704115"/>
              <a:ext cx="1166948" cy="68797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5F94D8-F98C-08C5-242E-58767C64B1CB}"/>
                </a:ext>
              </a:extLst>
            </p:cNvPr>
            <p:cNvSpPr txBox="1"/>
            <p:nvPr/>
          </p:nvSpPr>
          <p:spPr>
            <a:xfrm>
              <a:off x="7332617" y="6433765"/>
              <a:ext cx="1916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Just Click Activate!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96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One in a crowd">
            <a:extLst>
              <a:ext uri="{FF2B5EF4-FFF2-40B4-BE49-F238E27FC236}">
                <a16:creationId xmlns:a16="http://schemas.microsoft.com/office/drawing/2014/main" id="{2AFB03F1-E2C4-3476-1AC2-BD48C7CCB6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734" b="1726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D90C96-806B-58E5-C002-C739CED9A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Customizing The Appearance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AE8AE2-1644-4683-FB23-3EE391602605}"/>
              </a:ext>
            </a:extLst>
          </p:cNvPr>
          <p:cNvSpPr txBox="1"/>
          <p:nvPr/>
        </p:nvSpPr>
        <p:spPr>
          <a:xfrm>
            <a:off x="841248" y="3502152"/>
            <a:ext cx="10506456" cy="267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As a visitor to the ASVPM site, I want to feel that there is consistency across the different parts of the same organization, so that navigation and feel are similar and not disjointed.</a:t>
            </a:r>
          </a:p>
        </p:txBody>
      </p:sp>
    </p:spTree>
    <p:extLst>
      <p:ext uri="{BB962C8B-B14F-4D97-AF65-F5344CB8AC3E}">
        <p14:creationId xmlns:p14="http://schemas.microsoft.com/office/powerpoint/2010/main" val="13863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F7703-7389-B867-09C9-11D407A7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5E71B7-AF76-DA46-5F3F-A07E78D9F5CF}"/>
              </a:ext>
            </a:extLst>
          </p:cNvPr>
          <p:cNvSpPr txBox="1"/>
          <p:nvPr/>
        </p:nvSpPr>
        <p:spPr>
          <a:xfrm>
            <a:off x="3875109" y="853426"/>
            <a:ext cx="48758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you have selected customize you will go into a live editor</a:t>
            </a:r>
          </a:p>
          <a:p>
            <a:endParaRPr lang="en-US" dirty="0"/>
          </a:p>
          <a:p>
            <a:r>
              <a:rPr lang="en-US" dirty="0"/>
              <a:t>You should see a menu like this one: </a:t>
            </a:r>
          </a:p>
          <a:p>
            <a:endParaRPr lang="en-US" dirty="0"/>
          </a:p>
          <a:p>
            <a:r>
              <a:rPr lang="en-US" dirty="0"/>
              <a:t>You can make your selections by using the menu to navigate to the header or footer</a:t>
            </a:r>
          </a:p>
          <a:p>
            <a:endParaRPr lang="en-US" dirty="0"/>
          </a:p>
          <a:p>
            <a:r>
              <a:rPr lang="en-US" dirty="0"/>
              <a:t>You can also hover over the header, footer, or specific section you want to edit and click the edit button that pops up</a:t>
            </a:r>
          </a:p>
          <a:p>
            <a:endParaRPr lang="en-US" dirty="0"/>
          </a:p>
          <a:p>
            <a:r>
              <a:rPr lang="en-US" dirty="0"/>
              <a:t>I prefer to use the click and edit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853A9E-391C-A345-DE2D-A482802187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 r="58891" b="44000"/>
          <a:stretch/>
        </p:blipFill>
        <p:spPr>
          <a:xfrm>
            <a:off x="256744" y="638273"/>
            <a:ext cx="3443887" cy="31089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6319B7-FC91-B570-A48F-E783C8D4B0D3}"/>
              </a:ext>
            </a:extLst>
          </p:cNvPr>
          <p:cNvSpPr txBox="1"/>
          <p:nvPr/>
        </p:nvSpPr>
        <p:spPr>
          <a:xfrm>
            <a:off x="88500" y="195565"/>
            <a:ext cx="7346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Once the theme is switched, select </a:t>
            </a:r>
            <a:r>
              <a:rPr lang="en-US" b="1" dirty="0"/>
              <a:t>Customize</a:t>
            </a:r>
            <a:r>
              <a:rPr lang="en-US" dirty="0"/>
              <a:t> under the </a:t>
            </a:r>
            <a:r>
              <a:rPr lang="en-US" b="1" dirty="0"/>
              <a:t>Appearance </a:t>
            </a:r>
            <a:r>
              <a:rPr lang="en-US" dirty="0"/>
              <a:t>section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64C752-6FE1-23F9-2F9A-10E0DEAE0F36}"/>
              </a:ext>
            </a:extLst>
          </p:cNvPr>
          <p:cNvCxnSpPr>
            <a:cxnSpLocks/>
          </p:cNvCxnSpPr>
          <p:nvPr/>
        </p:nvCxnSpPr>
        <p:spPr>
          <a:xfrm flipH="1">
            <a:off x="925158" y="484094"/>
            <a:ext cx="3001383" cy="25388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5ED8B3A-2DED-9856-E4F8-9287AF191A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7" r="73938" b="20000"/>
          <a:stretch/>
        </p:blipFill>
        <p:spPr>
          <a:xfrm>
            <a:off x="8976902" y="195565"/>
            <a:ext cx="2958354" cy="484812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DA3D0B-B79B-DAA5-6D21-BAD04448D67F}"/>
              </a:ext>
            </a:extLst>
          </p:cNvPr>
          <p:cNvCxnSpPr>
            <a:cxnSpLocks/>
          </p:cNvCxnSpPr>
          <p:nvPr/>
        </p:nvCxnSpPr>
        <p:spPr>
          <a:xfrm flipV="1">
            <a:off x="7435191" y="1369192"/>
            <a:ext cx="1541711" cy="5026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223A4A0-340D-A422-16EF-31CD2D47E90A}"/>
              </a:ext>
            </a:extLst>
          </p:cNvPr>
          <p:cNvSpPr/>
          <p:nvPr/>
        </p:nvSpPr>
        <p:spPr>
          <a:xfrm>
            <a:off x="82266" y="131017"/>
            <a:ext cx="7346691" cy="4492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53DA7B-DC68-DEA0-310D-453A1D073F09}"/>
              </a:ext>
            </a:extLst>
          </p:cNvPr>
          <p:cNvSpPr/>
          <p:nvPr/>
        </p:nvSpPr>
        <p:spPr>
          <a:xfrm>
            <a:off x="3875109" y="885110"/>
            <a:ext cx="4875883" cy="378370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screenshot of a computer&#10;&#10;Description automatically generated">
            <a:extLst>
              <a:ext uri="{FF2B5EF4-FFF2-40B4-BE49-F238E27FC236}">
                <a16:creationId xmlns:a16="http://schemas.microsoft.com/office/drawing/2014/main" id="{AD475070-58C0-AE37-8F6F-04E10B115A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3" b="80036"/>
          <a:stretch/>
        </p:blipFill>
        <p:spPr>
          <a:xfrm>
            <a:off x="840827" y="5827034"/>
            <a:ext cx="11351173" cy="724334"/>
          </a:xfrm>
          <a:prstGeom prst="rect">
            <a:avLst/>
          </a:prstGeom>
        </p:spPr>
      </p:pic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D79E388B-A610-624E-31E1-EEE7E381DB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5" t="10542" r="80641" b="87551"/>
          <a:stretch/>
        </p:blipFill>
        <p:spPr>
          <a:xfrm>
            <a:off x="8206046" y="3621717"/>
            <a:ext cx="347888" cy="329915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543D1B7-FC51-FCC4-D07D-D218D8C34DCE}"/>
              </a:ext>
            </a:extLst>
          </p:cNvPr>
          <p:cNvCxnSpPr>
            <a:cxnSpLocks/>
          </p:cNvCxnSpPr>
          <p:nvPr/>
        </p:nvCxnSpPr>
        <p:spPr>
          <a:xfrm flipH="1">
            <a:off x="3001108" y="4520100"/>
            <a:ext cx="3515305" cy="14527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1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CE5D993D-CE34-979F-2C78-343F2B9D7E9B}"/>
              </a:ext>
            </a:extLst>
          </p:cNvPr>
          <p:cNvGrpSpPr/>
          <p:nvPr/>
        </p:nvGrpSpPr>
        <p:grpSpPr>
          <a:xfrm>
            <a:off x="167925" y="1077025"/>
            <a:ext cx="3907426" cy="1516542"/>
            <a:chOff x="136613" y="509935"/>
            <a:chExt cx="3907426" cy="151654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5F81E03-8F56-ECC4-E8C9-2E1BB98D3466}"/>
                </a:ext>
              </a:extLst>
            </p:cNvPr>
            <p:cNvGrpSpPr/>
            <p:nvPr/>
          </p:nvGrpSpPr>
          <p:grpSpPr>
            <a:xfrm>
              <a:off x="239212" y="509935"/>
              <a:ext cx="3662226" cy="1420347"/>
              <a:chOff x="239212" y="509935"/>
              <a:chExt cx="3662226" cy="142034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24EB4C-8479-B0C5-5CBD-504D18719BA1}"/>
                  </a:ext>
                </a:extLst>
              </p:cNvPr>
              <p:cNvSpPr txBox="1"/>
              <p:nvPr/>
            </p:nvSpPr>
            <p:spPr>
              <a:xfrm>
                <a:off x="330506" y="509935"/>
                <a:ext cx="33990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From the Menu Select </a:t>
                </a:r>
                <a:r>
                  <a:rPr lang="en-US" sz="1400" b="1" dirty="0"/>
                  <a:t>Global</a:t>
                </a:r>
                <a:r>
                  <a:rPr lang="en-US" sz="1400" dirty="0"/>
                  <a:t> &gt; </a:t>
                </a:r>
                <a:r>
                  <a:rPr lang="en-US" sz="1400" b="1" dirty="0"/>
                  <a:t>Typography </a:t>
                </a:r>
                <a:endParaRPr lang="en-US" sz="1600" b="1" dirty="0"/>
              </a:p>
            </p:txBody>
          </p:sp>
          <p:pic>
            <p:nvPicPr>
              <p:cNvPr id="6" name="Picture 5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64CCDC02-788A-5A9B-9F26-EC0EE727E3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014" r="71163" b="64096"/>
              <a:stretch/>
            </p:blipFill>
            <p:spPr>
              <a:xfrm>
                <a:off x="239212" y="909146"/>
                <a:ext cx="1779814" cy="1021136"/>
              </a:xfrm>
              <a:prstGeom prst="rect">
                <a:avLst/>
              </a:prstGeom>
            </p:spPr>
          </p:pic>
          <p:pic>
            <p:nvPicPr>
              <p:cNvPr id="14" name="Picture 1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8F2D4D47-5119-1FEC-C1C5-F9AAFB70E8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285" r="71164" b="74825"/>
              <a:stretch/>
            </p:blipFill>
            <p:spPr>
              <a:xfrm>
                <a:off x="2121624" y="907988"/>
                <a:ext cx="1779814" cy="1021135"/>
              </a:xfrm>
              <a:prstGeom prst="rect">
                <a:avLst/>
              </a:prstGeom>
            </p:spPr>
          </p:pic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E5F31A2-CF80-73EF-CC8B-AB9328A5962F}"/>
                </a:ext>
              </a:extLst>
            </p:cNvPr>
            <p:cNvSpPr/>
            <p:nvPr/>
          </p:nvSpPr>
          <p:spPr>
            <a:xfrm>
              <a:off x="136613" y="509935"/>
              <a:ext cx="3907426" cy="151654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D9C7CF5-8D32-8859-C8F4-813A621E4CFF}"/>
              </a:ext>
            </a:extLst>
          </p:cNvPr>
          <p:cNvGrpSpPr/>
          <p:nvPr/>
        </p:nvGrpSpPr>
        <p:grpSpPr>
          <a:xfrm>
            <a:off x="167925" y="2773568"/>
            <a:ext cx="2563846" cy="3027713"/>
            <a:chOff x="4598810" y="131017"/>
            <a:chExt cx="2563846" cy="3027713"/>
          </a:xfrm>
        </p:grpSpPr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237F498-18E3-83F0-BD4B-021BDAC1A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" t="40691" r="71869" b="28267"/>
            <a:stretch/>
          </p:blipFill>
          <p:spPr>
            <a:xfrm>
              <a:off x="4749435" y="907988"/>
              <a:ext cx="1680754" cy="212882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0487D2-9E88-D7EC-4D32-1C3B9450AC69}"/>
                </a:ext>
              </a:extLst>
            </p:cNvPr>
            <p:cNvSpPr txBox="1"/>
            <p:nvPr/>
          </p:nvSpPr>
          <p:spPr>
            <a:xfrm>
              <a:off x="4776507" y="131017"/>
              <a:ext cx="2386149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Body Font: </a:t>
              </a:r>
            </a:p>
            <a:p>
              <a:r>
                <a:rPr lang="en-US" sz="1400" dirty="0"/>
                <a:t>Font Family: Roboto </a:t>
              </a:r>
            </a:p>
            <a:p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06B13A-4C91-4975-DB81-B56BBE7F43DD}"/>
                </a:ext>
              </a:extLst>
            </p:cNvPr>
            <p:cNvSpPr/>
            <p:nvPr/>
          </p:nvSpPr>
          <p:spPr>
            <a:xfrm>
              <a:off x="4598810" y="131017"/>
              <a:ext cx="2086109" cy="30277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5FAA7BB-7757-D37B-D60B-1461F37C04DA}"/>
              </a:ext>
            </a:extLst>
          </p:cNvPr>
          <p:cNvGrpSpPr/>
          <p:nvPr/>
        </p:nvGrpSpPr>
        <p:grpSpPr>
          <a:xfrm>
            <a:off x="2370849" y="2758286"/>
            <a:ext cx="2640880" cy="3586549"/>
            <a:chOff x="7575917" y="146871"/>
            <a:chExt cx="2640880" cy="35865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1DBD74-7851-898D-88E0-A72AA0ECD236}"/>
                </a:ext>
              </a:extLst>
            </p:cNvPr>
            <p:cNvSpPr txBox="1"/>
            <p:nvPr/>
          </p:nvSpPr>
          <p:spPr>
            <a:xfrm>
              <a:off x="7691301" y="167163"/>
              <a:ext cx="252549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Headings Font: </a:t>
              </a:r>
            </a:p>
            <a:p>
              <a:r>
                <a:rPr lang="en-US" sz="1400" dirty="0"/>
                <a:t>Font Family: Roboto Condensed</a:t>
              </a:r>
            </a:p>
            <a:p>
              <a:r>
                <a:rPr lang="en-US" sz="1400" dirty="0"/>
                <a:t>Font Weight: Normal 400 </a:t>
              </a:r>
            </a:p>
          </p:txBody>
        </p:sp>
        <p:pic>
          <p:nvPicPr>
            <p:cNvPr id="20" name="Picture 1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404B688-B517-C7A0-4745-653E7F776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73" r="72769" b="30301"/>
            <a:stretch/>
          </p:blipFill>
          <p:spPr>
            <a:xfrm>
              <a:off x="7717427" y="1022543"/>
              <a:ext cx="1680754" cy="2594162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7EC0BC1-DFDC-B2CD-B0D8-CF77502DEC78}"/>
                </a:ext>
              </a:extLst>
            </p:cNvPr>
            <p:cNvSpPr/>
            <p:nvPr/>
          </p:nvSpPr>
          <p:spPr>
            <a:xfrm>
              <a:off x="7575917" y="146871"/>
              <a:ext cx="2640880" cy="35865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B085E92-E3A6-8E64-0CF5-8CF1DD3998E3}"/>
              </a:ext>
            </a:extLst>
          </p:cNvPr>
          <p:cNvSpPr txBox="1"/>
          <p:nvPr/>
        </p:nvSpPr>
        <p:spPr>
          <a:xfrm>
            <a:off x="0" y="139337"/>
            <a:ext cx="5391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Adjusting Site Typography &amp; Colors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A91927D-73FD-7434-63EB-88CC12E27BF8}"/>
              </a:ext>
            </a:extLst>
          </p:cNvPr>
          <p:cNvGrpSpPr/>
          <p:nvPr/>
        </p:nvGrpSpPr>
        <p:grpSpPr>
          <a:xfrm>
            <a:off x="5614565" y="523538"/>
            <a:ext cx="3907426" cy="1696702"/>
            <a:chOff x="136613" y="514083"/>
            <a:chExt cx="3907426" cy="169670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521D59E-0F0A-FB15-5DE1-E643A89B5F8C}"/>
                </a:ext>
              </a:extLst>
            </p:cNvPr>
            <p:cNvGrpSpPr/>
            <p:nvPr/>
          </p:nvGrpSpPr>
          <p:grpSpPr>
            <a:xfrm>
              <a:off x="226185" y="514083"/>
              <a:ext cx="3675253" cy="1663368"/>
              <a:chOff x="226185" y="514083"/>
              <a:chExt cx="3675253" cy="1663368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3ADB2F3-6038-4E72-E2B9-7D64D78DBF93}"/>
                  </a:ext>
                </a:extLst>
              </p:cNvPr>
              <p:cNvSpPr txBox="1"/>
              <p:nvPr/>
            </p:nvSpPr>
            <p:spPr>
              <a:xfrm>
                <a:off x="422090" y="514083"/>
                <a:ext cx="33990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From the Menu Select </a:t>
                </a:r>
                <a:r>
                  <a:rPr lang="en-US" sz="1400" b="1" dirty="0"/>
                  <a:t>Global</a:t>
                </a:r>
                <a:r>
                  <a:rPr lang="en-US" sz="1400" dirty="0"/>
                  <a:t> &gt; </a:t>
                </a:r>
                <a:r>
                  <a:rPr lang="en-US" sz="1400" b="1" dirty="0"/>
                  <a:t>Colors</a:t>
                </a:r>
                <a:endParaRPr lang="en-US" sz="1600" b="1" dirty="0"/>
              </a:p>
            </p:txBody>
          </p:sp>
          <p:pic>
            <p:nvPicPr>
              <p:cNvPr id="59" name="Picture 58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385B17F7-8A54-7675-9CC0-7B60EFA38C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515" r="71163" b="64096"/>
              <a:stretch/>
            </p:blipFill>
            <p:spPr>
              <a:xfrm>
                <a:off x="226185" y="950358"/>
                <a:ext cx="1779814" cy="986740"/>
              </a:xfrm>
              <a:prstGeom prst="rect">
                <a:avLst/>
              </a:prstGeom>
            </p:spPr>
          </p:pic>
          <p:pic>
            <p:nvPicPr>
              <p:cNvPr id="60" name="Picture 59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7990CB6D-6EDF-C317-2D93-3DE925580E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285" r="71164" b="71204"/>
              <a:stretch/>
            </p:blipFill>
            <p:spPr>
              <a:xfrm>
                <a:off x="2121624" y="907988"/>
                <a:ext cx="1779814" cy="1269463"/>
              </a:xfrm>
              <a:prstGeom prst="rect">
                <a:avLst/>
              </a:prstGeom>
            </p:spPr>
          </p:pic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C83AEBC-1891-F81D-0408-9F8BBE008980}"/>
                </a:ext>
              </a:extLst>
            </p:cNvPr>
            <p:cNvSpPr/>
            <p:nvPr/>
          </p:nvSpPr>
          <p:spPr>
            <a:xfrm>
              <a:off x="136613" y="514083"/>
              <a:ext cx="3907426" cy="169670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D447A32-2DE1-8901-76EB-15CD4DC24094}"/>
              </a:ext>
            </a:extLst>
          </p:cNvPr>
          <p:cNvGrpSpPr/>
          <p:nvPr/>
        </p:nvGrpSpPr>
        <p:grpSpPr>
          <a:xfrm>
            <a:off x="5614565" y="2331313"/>
            <a:ext cx="6475654" cy="4435719"/>
            <a:chOff x="4423953" y="1533955"/>
            <a:chExt cx="6475654" cy="443571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7524556-D0FE-F578-9198-9B63ED7AD226}"/>
                </a:ext>
              </a:extLst>
            </p:cNvPr>
            <p:cNvSpPr txBox="1"/>
            <p:nvPr/>
          </p:nvSpPr>
          <p:spPr>
            <a:xfrm>
              <a:off x="4498675" y="1671283"/>
              <a:ext cx="377539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Global Palette </a:t>
              </a:r>
              <a:r>
                <a:rPr lang="en-US" dirty="0"/>
                <a:t>Should be set to </a:t>
              </a:r>
              <a:r>
                <a:rPr lang="en-US" b="1" dirty="0"/>
                <a:t>style 1</a:t>
              </a:r>
            </a:p>
            <a:p>
              <a:endParaRPr lang="en-US" dirty="0"/>
            </a:p>
            <a:p>
              <a:r>
                <a:rPr lang="en-US" dirty="0"/>
                <a:t> </a:t>
              </a:r>
            </a:p>
          </p:txBody>
        </p:sp>
        <p:pic>
          <p:nvPicPr>
            <p:cNvPr id="63" name="Picture 6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0AD751E-5F05-078F-03F2-56980E731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655" r="71164" b="14108"/>
            <a:stretch/>
          </p:blipFill>
          <p:spPr>
            <a:xfrm>
              <a:off x="8987851" y="1533955"/>
              <a:ext cx="1779814" cy="4336869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EA0C1A6-001A-0B05-7EC8-0927A17C6D28}"/>
                </a:ext>
              </a:extLst>
            </p:cNvPr>
            <p:cNvSpPr txBox="1"/>
            <p:nvPr/>
          </p:nvSpPr>
          <p:spPr>
            <a:xfrm>
              <a:off x="4505207" y="3284247"/>
              <a:ext cx="410173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Theme Color</a:t>
              </a:r>
            </a:p>
            <a:p>
              <a:r>
                <a:rPr lang="en-US" dirty="0"/>
                <a:t>Accent: 003862</a:t>
              </a:r>
            </a:p>
            <a:p>
              <a:r>
                <a:rPr lang="en-US" dirty="0"/>
                <a:t>Links: Normal - 292D9C/ Hover - AB7416</a:t>
              </a:r>
            </a:p>
            <a:p>
              <a:r>
                <a:rPr lang="en-US" dirty="0"/>
                <a:t>Heading: 3A3A3A</a:t>
              </a:r>
            </a:p>
            <a:p>
              <a:r>
                <a:rPr lang="en-US" dirty="0"/>
                <a:t>Body Text: 000000</a:t>
              </a:r>
            </a:p>
            <a:p>
              <a:r>
                <a:rPr lang="en-US" dirty="0"/>
                <a:t>Borders: DDDDDD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D2FE9A3-1498-9A9E-AF88-B7E11AAE8013}"/>
                </a:ext>
              </a:extLst>
            </p:cNvPr>
            <p:cNvSpPr txBox="1"/>
            <p:nvPr/>
          </p:nvSpPr>
          <p:spPr>
            <a:xfrm>
              <a:off x="4498675" y="5046344"/>
              <a:ext cx="316121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Surface Color</a:t>
              </a:r>
            </a:p>
            <a:p>
              <a:r>
                <a:rPr lang="en-US" dirty="0"/>
                <a:t>Site Background: FFFFFF</a:t>
              </a:r>
            </a:p>
            <a:p>
              <a:r>
                <a:rPr lang="en-US" dirty="0"/>
                <a:t>Content Background: FFFFFF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7EB330B-707D-32E6-6AA8-263D12FA3373}"/>
                </a:ext>
              </a:extLst>
            </p:cNvPr>
            <p:cNvCxnSpPr>
              <a:cxnSpLocks/>
            </p:cNvCxnSpPr>
            <p:nvPr/>
          </p:nvCxnSpPr>
          <p:spPr>
            <a:xfrm>
              <a:off x="8104723" y="1976210"/>
              <a:ext cx="1004443" cy="1154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1898BEF-83D9-468E-6C0F-AD011E3AF8E0}"/>
                </a:ext>
              </a:extLst>
            </p:cNvPr>
            <p:cNvSpPr/>
            <p:nvPr/>
          </p:nvSpPr>
          <p:spPr>
            <a:xfrm>
              <a:off x="4423955" y="1533955"/>
              <a:ext cx="6475652" cy="16980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656039F-D774-F672-661B-4F74347212C7}"/>
                </a:ext>
              </a:extLst>
            </p:cNvPr>
            <p:cNvCxnSpPr>
              <a:cxnSpLocks/>
            </p:cNvCxnSpPr>
            <p:nvPr/>
          </p:nvCxnSpPr>
          <p:spPr>
            <a:xfrm>
              <a:off x="5853791" y="3506213"/>
              <a:ext cx="3255375" cy="117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83046EA-BA13-DBEC-20B0-B53EDF916382}"/>
                </a:ext>
              </a:extLst>
            </p:cNvPr>
            <p:cNvCxnSpPr>
              <a:cxnSpLocks/>
            </p:cNvCxnSpPr>
            <p:nvPr/>
          </p:nvCxnSpPr>
          <p:spPr>
            <a:xfrm>
              <a:off x="5853791" y="5279628"/>
              <a:ext cx="31340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898E485-937B-6AE3-2F20-B4404F694CD7}"/>
                </a:ext>
              </a:extLst>
            </p:cNvPr>
            <p:cNvSpPr/>
            <p:nvPr/>
          </p:nvSpPr>
          <p:spPr>
            <a:xfrm>
              <a:off x="4423953" y="3319945"/>
              <a:ext cx="6475653" cy="17100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ED46450-8453-F889-42DE-7FC38A45546B}"/>
                </a:ext>
              </a:extLst>
            </p:cNvPr>
            <p:cNvSpPr/>
            <p:nvPr/>
          </p:nvSpPr>
          <p:spPr>
            <a:xfrm>
              <a:off x="4423954" y="5113579"/>
              <a:ext cx="6475652" cy="84519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9882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9FD28-68FF-01C9-1061-3D50B1BC4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67" y="1397120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Header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C50EB5-56D4-46B8-B514-EF7F54F686CB}"/>
              </a:ext>
            </a:extLst>
          </p:cNvPr>
          <p:cNvSpPr txBox="1"/>
          <p:nvPr/>
        </p:nvSpPr>
        <p:spPr>
          <a:xfrm>
            <a:off x="1020467" y="2891752"/>
            <a:ext cx="4707671" cy="2334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</a:rPr>
              <a:t>Duplicate the header/footer formatting from the SVPM site to the ASVPM site. There is currently a generic footer and header that needs to be replaced.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</a:rPr>
              <a:t>Navigation for the site should be user friendly and, in the header, similar to SVPM.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9C20436-A3E2-267A-3E6B-97B503E3E0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0" t="13087" r="14052" b="80529"/>
          <a:stretch/>
        </p:blipFill>
        <p:spPr>
          <a:xfrm>
            <a:off x="2977409" y="2101748"/>
            <a:ext cx="7428941" cy="3941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35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4DF100-79DE-B360-4D7F-511BE60A81B0}"/>
              </a:ext>
            </a:extLst>
          </p:cNvPr>
          <p:cNvSpPr txBox="1"/>
          <p:nvPr/>
        </p:nvSpPr>
        <p:spPr>
          <a:xfrm>
            <a:off x="71768" y="158056"/>
            <a:ext cx="10409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Primary Header &amp; Logo Sections</a:t>
            </a:r>
            <a:endParaRPr lang="en-US" sz="1600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09B62DD-0D3C-BAD4-0969-42684767C6B4}"/>
              </a:ext>
            </a:extLst>
          </p:cNvPr>
          <p:cNvGrpSpPr/>
          <p:nvPr/>
        </p:nvGrpSpPr>
        <p:grpSpPr>
          <a:xfrm>
            <a:off x="74068" y="630199"/>
            <a:ext cx="12043864" cy="492443"/>
            <a:chOff x="74068" y="590784"/>
            <a:chExt cx="12043864" cy="4924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91CC40-3FC9-736E-D297-419089FDD979}"/>
                </a:ext>
              </a:extLst>
            </p:cNvPr>
            <p:cNvSpPr txBox="1"/>
            <p:nvPr/>
          </p:nvSpPr>
          <p:spPr>
            <a:xfrm>
              <a:off x="74068" y="590784"/>
              <a:ext cx="6713589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00" dirty="0"/>
                <a:t>I logged into the editor on svprojectmanagement.com and copied the colors, fonts, formatting, etc. to ensure the designs were cohesive so that the header &amp; footer would look like this :</a:t>
              </a:r>
            </a:p>
          </p:txBody>
        </p:sp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9037789-144E-39B0-C124-183598146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85" t="10804" r="1580" b="84418"/>
            <a:stretch/>
          </p:blipFill>
          <p:spPr>
            <a:xfrm>
              <a:off x="6787657" y="702045"/>
              <a:ext cx="5281549" cy="269922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AA3AEB0-2A95-E9A4-F095-EA3F33D02FDD}"/>
                </a:ext>
              </a:extLst>
            </p:cNvPr>
            <p:cNvSpPr/>
            <p:nvPr/>
          </p:nvSpPr>
          <p:spPr>
            <a:xfrm>
              <a:off x="89834" y="603661"/>
              <a:ext cx="12028098" cy="44929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F2D4DAF-3A98-AF16-C031-E6E31BA377C3}"/>
              </a:ext>
            </a:extLst>
          </p:cNvPr>
          <p:cNvGrpSpPr/>
          <p:nvPr/>
        </p:nvGrpSpPr>
        <p:grpSpPr>
          <a:xfrm>
            <a:off x="91944" y="1208801"/>
            <a:ext cx="12039643" cy="646331"/>
            <a:chOff x="76178" y="1295510"/>
            <a:chExt cx="12039643" cy="646331"/>
          </a:xfrm>
        </p:grpSpPr>
        <p:pic>
          <p:nvPicPr>
            <p:cNvPr id="27" name="Picture 2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F0744A0-86B0-AB62-C01C-6D93DBC98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74" t="10491" r="41945" b="83685"/>
            <a:stretch/>
          </p:blipFill>
          <p:spPr>
            <a:xfrm>
              <a:off x="7217551" y="1449644"/>
              <a:ext cx="4884615" cy="368235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5F44E8A-B611-9503-693D-48C07885C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2972" y="1523011"/>
              <a:ext cx="6512166" cy="23912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0B9A8E-0DD6-2372-8E80-A792B111D221}"/>
                </a:ext>
              </a:extLst>
            </p:cNvPr>
            <p:cNvSpPr txBox="1"/>
            <p:nvPr/>
          </p:nvSpPr>
          <p:spPr>
            <a:xfrm>
              <a:off x="89834" y="1369789"/>
              <a:ext cx="712771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You are going to start by selecting </a:t>
              </a:r>
              <a:r>
                <a:rPr lang="en-US" sz="1400" b="1" dirty="0"/>
                <a:t>Primary Header</a:t>
              </a:r>
              <a:r>
                <a:rPr lang="en-US" sz="1400" dirty="0"/>
                <a:t>. Click on the header space and it will pull up the edit selections:  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41F7064-45EE-695D-557C-BE0A0E7DDC59}"/>
                </a:ext>
              </a:extLst>
            </p:cNvPr>
            <p:cNvSpPr/>
            <p:nvPr/>
          </p:nvSpPr>
          <p:spPr>
            <a:xfrm>
              <a:off x="76178" y="1295510"/>
              <a:ext cx="12039643" cy="6463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F252193-157C-4641-E9BE-59711AA90CC4}"/>
              </a:ext>
            </a:extLst>
          </p:cNvPr>
          <p:cNvSpPr txBox="1"/>
          <p:nvPr/>
        </p:nvSpPr>
        <p:spPr>
          <a:xfrm>
            <a:off x="3919733" y="2023561"/>
            <a:ext cx="33864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Next you are going to select the </a:t>
            </a:r>
            <a:r>
              <a:rPr lang="en-US" sz="1400" b="1" dirty="0"/>
              <a:t>logo </a:t>
            </a:r>
          </a:p>
        </p:txBody>
      </p:sp>
      <p:pic>
        <p:nvPicPr>
          <p:cNvPr id="42" name="Picture 41" descr="A screenshot of a computer&#10;&#10;Description automatically generated">
            <a:extLst>
              <a:ext uri="{FF2B5EF4-FFF2-40B4-BE49-F238E27FC236}">
                <a16:creationId xmlns:a16="http://schemas.microsoft.com/office/drawing/2014/main" id="{65B66E0F-B293-3B90-CEDC-B5739A42CA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3" t="10780" r="50516" b="83685"/>
          <a:stretch/>
        </p:blipFill>
        <p:spPr>
          <a:xfrm>
            <a:off x="8007738" y="2014329"/>
            <a:ext cx="3925298" cy="344448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D52980D-63D7-B3E8-1C04-949F97E5AE5D}"/>
              </a:ext>
            </a:extLst>
          </p:cNvPr>
          <p:cNvCxnSpPr>
            <a:cxnSpLocks/>
          </p:cNvCxnSpPr>
          <p:nvPr/>
        </p:nvCxnSpPr>
        <p:spPr>
          <a:xfrm>
            <a:off x="6787657" y="2186553"/>
            <a:ext cx="2887967" cy="627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6AC9A05-D16F-2AF5-8108-BEDB2FA796E3}"/>
              </a:ext>
            </a:extLst>
          </p:cNvPr>
          <p:cNvGrpSpPr/>
          <p:nvPr/>
        </p:nvGrpSpPr>
        <p:grpSpPr>
          <a:xfrm>
            <a:off x="105600" y="2334907"/>
            <a:ext cx="3386463" cy="1786495"/>
            <a:chOff x="89834" y="2045110"/>
            <a:chExt cx="3386463" cy="17864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E9A63F-32B3-CFB0-9A7F-6663CDD85184}"/>
                </a:ext>
              </a:extLst>
            </p:cNvPr>
            <p:cNvSpPr/>
            <p:nvPr/>
          </p:nvSpPr>
          <p:spPr>
            <a:xfrm>
              <a:off x="89834" y="2045110"/>
              <a:ext cx="3386463" cy="17864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4A0B855-076B-64B3-B579-8C6C11FDA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0987" r="82161" b="64948"/>
            <a:stretch/>
          </p:blipFill>
          <p:spPr>
            <a:xfrm>
              <a:off x="1279511" y="2118833"/>
              <a:ext cx="2024790" cy="165037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7485A4-0DBA-C341-D9B6-040CFC5A7AD5}"/>
                </a:ext>
              </a:extLst>
            </p:cNvPr>
            <p:cNvSpPr txBox="1"/>
            <p:nvPr/>
          </p:nvSpPr>
          <p:spPr>
            <a:xfrm>
              <a:off x="164269" y="2862142"/>
              <a:ext cx="3237592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/>
                <a:t>General </a:t>
              </a:r>
            </a:p>
            <a:p>
              <a:r>
                <a:rPr lang="en-US" sz="1400" dirty="0"/>
                <a:t>Height: 70px</a:t>
              </a:r>
            </a:p>
            <a:p>
              <a:endParaRPr lang="en-US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5F82188-C411-D0E7-8648-97D0D93A5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752" y="2938357"/>
              <a:ext cx="592220" cy="528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3357569-2B42-2A7E-3D8E-CB275B9924DF}"/>
              </a:ext>
            </a:extLst>
          </p:cNvPr>
          <p:cNvCxnSpPr>
            <a:cxnSpLocks/>
          </p:cNvCxnSpPr>
          <p:nvPr/>
        </p:nvCxnSpPr>
        <p:spPr>
          <a:xfrm flipV="1">
            <a:off x="4242545" y="2506717"/>
            <a:ext cx="0" cy="19913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E47BE1A-C14D-8AB1-0ECD-EE178F3EFEB3}"/>
              </a:ext>
            </a:extLst>
          </p:cNvPr>
          <p:cNvGrpSpPr/>
          <p:nvPr/>
        </p:nvGrpSpPr>
        <p:grpSpPr>
          <a:xfrm>
            <a:off x="105600" y="4622061"/>
            <a:ext cx="4551002" cy="2116901"/>
            <a:chOff x="76178" y="3937786"/>
            <a:chExt cx="4551002" cy="211690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69F57B9-AC3C-7EA3-C37A-26ED71465C39}"/>
                </a:ext>
              </a:extLst>
            </p:cNvPr>
            <p:cNvSpPr txBox="1"/>
            <p:nvPr/>
          </p:nvSpPr>
          <p:spPr>
            <a:xfrm>
              <a:off x="122795" y="4405670"/>
              <a:ext cx="2341108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/>
                <a:t>Design </a:t>
              </a:r>
            </a:p>
            <a:p>
              <a:r>
                <a:rPr lang="en-US" sz="1400" dirty="0"/>
                <a:t>Background:  2A3A6C</a:t>
              </a:r>
            </a:p>
            <a:p>
              <a:r>
                <a:rPr lang="en-US" sz="1400" dirty="0"/>
                <a:t>Bottom Border Color: 000000</a:t>
              </a:r>
            </a:p>
            <a:p>
              <a:endParaRPr lang="en-US" sz="1400" dirty="0"/>
            </a:p>
            <a:p>
              <a:r>
                <a:rPr lang="en-US" sz="1400" dirty="0"/>
                <a:t>(Reminder – I pulled all colors &amp; fonts from the SVPM site so that they match)</a:t>
              </a:r>
            </a:p>
          </p:txBody>
        </p:sp>
        <p:pic>
          <p:nvPicPr>
            <p:cNvPr id="37" name="Picture 3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9C6A255-A0DF-50DC-6C25-4BE0CB24F6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13" r="82162" b="64330"/>
            <a:stretch/>
          </p:blipFill>
          <p:spPr>
            <a:xfrm>
              <a:off x="2463902" y="4140451"/>
              <a:ext cx="2024790" cy="1711569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BD6666C-4339-1081-2A61-15BC6CC638C4}"/>
                </a:ext>
              </a:extLst>
            </p:cNvPr>
            <p:cNvSpPr/>
            <p:nvPr/>
          </p:nvSpPr>
          <p:spPr>
            <a:xfrm>
              <a:off x="76178" y="3937786"/>
              <a:ext cx="4551002" cy="2116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E8404F2-0A79-DC5A-BDF9-CB9CB7355581}"/>
                </a:ext>
              </a:extLst>
            </p:cNvPr>
            <p:cNvCxnSpPr>
              <a:cxnSpLocks/>
            </p:cNvCxnSpPr>
            <p:nvPr/>
          </p:nvCxnSpPr>
          <p:spPr>
            <a:xfrm>
              <a:off x="787371" y="4612677"/>
              <a:ext cx="2766027" cy="2982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523654F-EB7E-B1EE-D4DB-F1AB608C3AED}"/>
              </a:ext>
            </a:extLst>
          </p:cNvPr>
          <p:cNvCxnSpPr>
            <a:cxnSpLocks/>
          </p:cNvCxnSpPr>
          <p:nvPr/>
        </p:nvCxnSpPr>
        <p:spPr>
          <a:xfrm>
            <a:off x="1740940" y="1912040"/>
            <a:ext cx="0" cy="3659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321B694-464E-5B2C-D9B3-AA9EA9C95B9F}"/>
              </a:ext>
            </a:extLst>
          </p:cNvPr>
          <p:cNvCxnSpPr>
            <a:cxnSpLocks/>
          </p:cNvCxnSpPr>
          <p:nvPr/>
        </p:nvCxnSpPr>
        <p:spPr>
          <a:xfrm>
            <a:off x="1752961" y="4188752"/>
            <a:ext cx="0" cy="3659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E2035261-D57F-8B06-891E-E2834585A06D}"/>
              </a:ext>
            </a:extLst>
          </p:cNvPr>
          <p:cNvSpPr/>
          <p:nvPr/>
        </p:nvSpPr>
        <p:spPr>
          <a:xfrm>
            <a:off x="3880822" y="1967033"/>
            <a:ext cx="8250765" cy="4415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F8BF79B-A7E4-8B99-7AF5-93F45E086334}"/>
              </a:ext>
            </a:extLst>
          </p:cNvPr>
          <p:cNvGrpSpPr/>
          <p:nvPr/>
        </p:nvGrpSpPr>
        <p:grpSpPr>
          <a:xfrm>
            <a:off x="5612963" y="3281023"/>
            <a:ext cx="5756125" cy="3102858"/>
            <a:chOff x="5321178" y="2636092"/>
            <a:chExt cx="5756125" cy="310285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54FD43A-B6A3-41FC-7F88-0D5DC91BB061}"/>
                </a:ext>
              </a:extLst>
            </p:cNvPr>
            <p:cNvSpPr txBox="1"/>
            <p:nvPr/>
          </p:nvSpPr>
          <p:spPr>
            <a:xfrm>
              <a:off x="5324120" y="2636092"/>
              <a:ext cx="3654418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  <a:p>
              <a:r>
                <a:rPr lang="en-US" sz="1400" dirty="0"/>
                <a:t>We will not be changing the general settings</a:t>
              </a:r>
            </a:p>
            <a:p>
              <a:endParaRPr lang="en-US" sz="1400" dirty="0"/>
            </a:p>
            <a:p>
              <a:r>
                <a:rPr lang="en-US" sz="1400" b="1" dirty="0"/>
                <a:t>Design </a:t>
              </a:r>
            </a:p>
            <a:p>
              <a:r>
                <a:rPr lang="en-US" sz="1400" dirty="0"/>
                <a:t>Logo Color: E9EAEB</a:t>
              </a:r>
            </a:p>
            <a:p>
              <a:r>
                <a:rPr lang="en-US" sz="1400" dirty="0"/>
                <a:t>Title Color: Normal - E9EAEB Hover - E9EAEB</a:t>
              </a:r>
            </a:p>
            <a:p>
              <a:r>
                <a:rPr lang="en-US" sz="1400" dirty="0"/>
                <a:t>Tagline: E9EAEB</a:t>
              </a:r>
            </a:p>
            <a:p>
              <a:endParaRPr lang="en-US" sz="1400" dirty="0"/>
            </a:p>
            <a:p>
              <a:r>
                <a:rPr lang="en-US" sz="1400" dirty="0"/>
                <a:t>Title Font Size: 35</a:t>
              </a:r>
            </a:p>
            <a:p>
              <a:endParaRPr lang="en-US" sz="1400" dirty="0"/>
            </a:p>
          </p:txBody>
        </p:sp>
        <p:pic>
          <p:nvPicPr>
            <p:cNvPr id="72" name="Picture 7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2B8FF4D-D15E-FF6A-D26A-D4E01BB5C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22" r="68511" b="48573"/>
            <a:stretch/>
          </p:blipFill>
          <p:spPr>
            <a:xfrm>
              <a:off x="9166535" y="2769386"/>
              <a:ext cx="1787153" cy="2825848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B0106CD-0D4E-D2AB-5C13-B8CED52263EA}"/>
                </a:ext>
              </a:extLst>
            </p:cNvPr>
            <p:cNvSpPr/>
            <p:nvPr/>
          </p:nvSpPr>
          <p:spPr>
            <a:xfrm>
              <a:off x="5321178" y="2688370"/>
              <a:ext cx="5756125" cy="30505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72D286D-CF6D-E3CA-C2AC-7166A34F94B5}"/>
                </a:ext>
              </a:extLst>
            </p:cNvPr>
            <p:cNvCxnSpPr>
              <a:cxnSpLocks/>
            </p:cNvCxnSpPr>
            <p:nvPr/>
          </p:nvCxnSpPr>
          <p:spPr>
            <a:xfrm>
              <a:off x="5981646" y="3421172"/>
              <a:ext cx="4207383" cy="2625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E4FEA82-9185-8D1D-9914-20A0C6E48165}"/>
              </a:ext>
            </a:extLst>
          </p:cNvPr>
          <p:cNvCxnSpPr>
            <a:cxnSpLocks/>
          </p:cNvCxnSpPr>
          <p:nvPr/>
        </p:nvCxnSpPr>
        <p:spPr>
          <a:xfrm>
            <a:off x="8123281" y="2506717"/>
            <a:ext cx="0" cy="7214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967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53975C-A1A8-30C4-784A-D229BFF0B2D3}"/>
              </a:ext>
            </a:extLst>
          </p:cNvPr>
          <p:cNvSpPr txBox="1"/>
          <p:nvPr/>
        </p:nvSpPr>
        <p:spPr>
          <a:xfrm>
            <a:off x="114721" y="149342"/>
            <a:ext cx="2515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Primary</a:t>
            </a:r>
            <a:r>
              <a:rPr lang="en-US" dirty="0"/>
              <a:t> </a:t>
            </a:r>
            <a:r>
              <a:rPr lang="en-US" sz="1600" b="1" dirty="0"/>
              <a:t>Menu Section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580EA1-B544-2D7B-6465-67D9154CD62E}"/>
              </a:ext>
            </a:extLst>
          </p:cNvPr>
          <p:cNvCxnSpPr>
            <a:cxnSpLocks/>
          </p:cNvCxnSpPr>
          <p:nvPr/>
        </p:nvCxnSpPr>
        <p:spPr>
          <a:xfrm>
            <a:off x="7485066" y="1990316"/>
            <a:ext cx="0" cy="2853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7AA1C85-F854-7F2E-B669-80C3A085DA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7" r="1277" b="83413"/>
          <a:stretch/>
        </p:blipFill>
        <p:spPr>
          <a:xfrm>
            <a:off x="2629989" y="149342"/>
            <a:ext cx="7190577" cy="406003"/>
          </a:xfrm>
          <a:prstGeom prst="rect">
            <a:avLst/>
          </a:prstGeom>
        </p:spPr>
      </p:pic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C2962225-02D7-71F0-8CA3-7911031C0DEB}"/>
              </a:ext>
            </a:extLst>
          </p:cNvPr>
          <p:cNvSpPr/>
          <p:nvPr/>
        </p:nvSpPr>
        <p:spPr>
          <a:xfrm>
            <a:off x="8551817" y="69501"/>
            <a:ext cx="600892" cy="547344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E542D6-B36C-2BCA-F9D4-10E562BAC6EB}"/>
              </a:ext>
            </a:extLst>
          </p:cNvPr>
          <p:cNvGrpSpPr/>
          <p:nvPr/>
        </p:nvGrpSpPr>
        <p:grpSpPr>
          <a:xfrm>
            <a:off x="2309524" y="952807"/>
            <a:ext cx="2345967" cy="3952368"/>
            <a:chOff x="167211" y="647999"/>
            <a:chExt cx="2345967" cy="39523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46A3CE-82CD-22CB-F92B-6B9C1C4900C8}"/>
                </a:ext>
              </a:extLst>
            </p:cNvPr>
            <p:cNvSpPr txBox="1"/>
            <p:nvPr/>
          </p:nvSpPr>
          <p:spPr>
            <a:xfrm>
              <a:off x="252549" y="729300"/>
              <a:ext cx="215309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Design </a:t>
              </a:r>
            </a:p>
            <a:p>
              <a:r>
                <a:rPr lang="en-US" sz="1400" dirty="0"/>
                <a:t>Submenu Animation: Fade </a:t>
              </a:r>
            </a:p>
            <a:p>
              <a:endParaRPr lang="en-US" sz="1400" dirty="0"/>
            </a:p>
          </p:txBody>
        </p:sp>
        <p:pic>
          <p:nvPicPr>
            <p:cNvPr id="15" name="Picture 1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F903D6F-6357-CD51-03FB-45A7D84D8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571" r="82453" b="39969"/>
            <a:stretch/>
          </p:blipFill>
          <p:spPr>
            <a:xfrm>
              <a:off x="252549" y="1375630"/>
              <a:ext cx="1991859" cy="311766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196C42-3BCF-082E-2B56-A151F3F63F88}"/>
                </a:ext>
              </a:extLst>
            </p:cNvPr>
            <p:cNvSpPr/>
            <p:nvPr/>
          </p:nvSpPr>
          <p:spPr>
            <a:xfrm>
              <a:off x="167211" y="647999"/>
              <a:ext cx="2345967" cy="39523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1BC2211-1C27-E14C-375C-9BBA788BE8D1}"/>
              </a:ext>
            </a:extLst>
          </p:cNvPr>
          <p:cNvGrpSpPr/>
          <p:nvPr/>
        </p:nvGrpSpPr>
        <p:grpSpPr>
          <a:xfrm>
            <a:off x="6147641" y="979235"/>
            <a:ext cx="2345967" cy="929193"/>
            <a:chOff x="167211" y="4915154"/>
            <a:chExt cx="2345967" cy="9291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AB4BD7-51B8-745E-20CC-A5003817C24B}"/>
                </a:ext>
              </a:extLst>
            </p:cNvPr>
            <p:cNvSpPr txBox="1"/>
            <p:nvPr/>
          </p:nvSpPr>
          <p:spPr>
            <a:xfrm>
              <a:off x="231532" y="4942140"/>
              <a:ext cx="22816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Border Color: 2A3A6C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29E0149-7AB2-C3E5-6E63-B9303D09432C}"/>
                </a:ext>
              </a:extLst>
            </p:cNvPr>
            <p:cNvSpPr/>
            <p:nvPr/>
          </p:nvSpPr>
          <p:spPr>
            <a:xfrm>
              <a:off x="167211" y="4915154"/>
              <a:ext cx="2345966" cy="9291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B980A8C-5C9B-CC50-3B16-6B4EDBE5C6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21" r="82386" b="71858"/>
            <a:stretch/>
          </p:blipFill>
          <p:spPr>
            <a:xfrm>
              <a:off x="231532" y="5279368"/>
              <a:ext cx="1999393" cy="40600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11F0C1-EE53-DD7A-E414-016F5D8308FC}"/>
              </a:ext>
            </a:extLst>
          </p:cNvPr>
          <p:cNvGrpSpPr/>
          <p:nvPr/>
        </p:nvGrpSpPr>
        <p:grpSpPr>
          <a:xfrm>
            <a:off x="6209326" y="2346480"/>
            <a:ext cx="4057974" cy="4263634"/>
            <a:chOff x="3579443" y="778629"/>
            <a:chExt cx="4057974" cy="4263634"/>
          </a:xfrm>
        </p:grpSpPr>
        <p:pic>
          <p:nvPicPr>
            <p:cNvPr id="17" name="Picture 1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20B95EC-BCE1-DEBB-F8F2-FDEE52AFC0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107" r="82386" b="45016"/>
            <a:stretch/>
          </p:blipFill>
          <p:spPr>
            <a:xfrm>
              <a:off x="5404310" y="1229262"/>
              <a:ext cx="1999393" cy="102021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F39496-5C15-D212-A6A4-0876F583B716}"/>
                </a:ext>
              </a:extLst>
            </p:cNvPr>
            <p:cNvSpPr txBox="1"/>
            <p:nvPr/>
          </p:nvSpPr>
          <p:spPr>
            <a:xfrm>
              <a:off x="3643390" y="859930"/>
              <a:ext cx="1811163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Menu Color </a:t>
              </a:r>
            </a:p>
            <a:p>
              <a:r>
                <a:rPr lang="en-US" sz="1400" dirty="0"/>
                <a:t>Text/Link</a:t>
              </a:r>
            </a:p>
            <a:p>
              <a:r>
                <a:rPr lang="en-US" sz="1400" dirty="0"/>
                <a:t>Normal: FFFFFF </a:t>
              </a:r>
            </a:p>
            <a:p>
              <a:r>
                <a:rPr lang="en-US" sz="1400" dirty="0"/>
                <a:t>Hover: EBAE44 </a:t>
              </a:r>
            </a:p>
            <a:p>
              <a:r>
                <a:rPr lang="en-US" sz="1400" dirty="0"/>
                <a:t>Active: FFFFFF</a:t>
              </a:r>
            </a:p>
            <a:p>
              <a:endParaRPr lang="en-US" sz="1400" dirty="0"/>
            </a:p>
            <a:p>
              <a:r>
                <a:rPr lang="en-US" sz="1400" dirty="0"/>
                <a:t>Background </a:t>
              </a:r>
            </a:p>
            <a:p>
              <a:r>
                <a:rPr lang="en-US" sz="1400" dirty="0"/>
                <a:t>Normal: 2A3A6C </a:t>
              </a:r>
            </a:p>
            <a:p>
              <a:r>
                <a:rPr lang="en-US" sz="1400" dirty="0"/>
                <a:t>Hover: 2A3A6B00 </a:t>
              </a:r>
            </a:p>
            <a:p>
              <a:r>
                <a:rPr lang="en-US" sz="1400" dirty="0"/>
                <a:t>Active: 2A3A6C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D6379C-FBE9-733B-5997-419CAD901F22}"/>
                </a:ext>
              </a:extLst>
            </p:cNvPr>
            <p:cNvSpPr/>
            <p:nvPr/>
          </p:nvSpPr>
          <p:spPr>
            <a:xfrm>
              <a:off x="3579443" y="778629"/>
              <a:ext cx="4057974" cy="42636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7FF92E-E670-7DFA-6A57-19171C32CBC4}"/>
              </a:ext>
            </a:extLst>
          </p:cNvPr>
          <p:cNvCxnSpPr>
            <a:cxnSpLocks/>
          </p:cNvCxnSpPr>
          <p:nvPr/>
        </p:nvCxnSpPr>
        <p:spPr>
          <a:xfrm>
            <a:off x="4998725" y="1403440"/>
            <a:ext cx="72281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479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788</Words>
  <Application>Microsoft Office PowerPoint</Application>
  <PresentationFormat>Widescreen</PresentationFormat>
  <Paragraphs>134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PBI 1189</vt:lpstr>
      <vt:lpstr>Switch Theme to Astra (Child)</vt:lpstr>
      <vt:lpstr>Switch Theme to Astra (Child)</vt:lpstr>
      <vt:lpstr>Customizing The Appearance </vt:lpstr>
      <vt:lpstr>PowerPoint Presentation</vt:lpstr>
      <vt:lpstr>PowerPoint Presentation</vt:lpstr>
      <vt:lpstr>Header</vt:lpstr>
      <vt:lpstr>PowerPoint Presentation</vt:lpstr>
      <vt:lpstr>PowerPoint Presentation</vt:lpstr>
      <vt:lpstr>Footer</vt:lpstr>
      <vt:lpstr>PowerPoint Presentation</vt:lpstr>
      <vt:lpstr>PowerPoint Presentation</vt:lpstr>
      <vt:lpstr>PowerPoint Presentation</vt:lpstr>
      <vt:lpstr>PowerPoint Presentation</vt:lpstr>
      <vt:lpstr>Finished Site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PBI 1189</dc:title>
  <dc:creator>Stephanie Christopher</dc:creator>
  <cp:lastModifiedBy>Stephanie Christopher</cp:lastModifiedBy>
  <cp:revision>1</cp:revision>
  <dcterms:created xsi:type="dcterms:W3CDTF">2024-02-08T21:10:03Z</dcterms:created>
  <dcterms:modified xsi:type="dcterms:W3CDTF">2024-02-10T05:24:02Z</dcterms:modified>
</cp:coreProperties>
</file>